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9" r:id="rId4"/>
    <p:sldMasterId id="2147483699" r:id="rId5"/>
  </p:sldMasterIdLst>
  <p:notesMasterIdLst>
    <p:notesMasterId r:id="rId27"/>
  </p:notesMasterIdLst>
  <p:handoutMasterIdLst>
    <p:handoutMasterId r:id="rId28"/>
  </p:handoutMasterIdLst>
  <p:sldIdLst>
    <p:sldId id="298" r:id="rId6"/>
    <p:sldId id="297" r:id="rId7"/>
    <p:sldId id="332" r:id="rId8"/>
    <p:sldId id="308" r:id="rId9"/>
    <p:sldId id="307" r:id="rId10"/>
    <p:sldId id="309" r:id="rId11"/>
    <p:sldId id="285" r:id="rId12"/>
    <p:sldId id="301" r:id="rId13"/>
    <p:sldId id="302" r:id="rId14"/>
    <p:sldId id="328" r:id="rId15"/>
    <p:sldId id="306" r:id="rId16"/>
    <p:sldId id="329" r:id="rId17"/>
    <p:sldId id="299" r:id="rId18"/>
    <p:sldId id="330" r:id="rId19"/>
    <p:sldId id="303" r:id="rId20"/>
    <p:sldId id="331" r:id="rId21"/>
    <p:sldId id="312" r:id="rId22"/>
    <p:sldId id="313" r:id="rId23"/>
    <p:sldId id="323" r:id="rId24"/>
    <p:sldId id="288" r:id="rId25"/>
    <p:sldId id="311" r:id="rId26"/>
  </p:sldIdLst>
  <p:sldSz cx="12192000" cy="6858000"/>
  <p:notesSz cx="7010400" cy="92964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2" pos="10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1DDD09-EDD0-E359-24DE-98D472FD4B90}" name="Mélanie Belzile" initials="MB" userId="S::mbelzile@fcm.ca::144ecf12-e8af-4d12-8ee9-4f441f2ba91c" providerId="AD"/>
  <p188:author id="{FBDE2630-AD4E-99B2-2122-8667B5C6962B}" name="Mélissa Dubé" initials="MD" userId="S::mdube@fcm.ca::bdcca3de-9b7e-43f0-9666-4614fa08872c" providerId="AD"/>
  <p188:author id="{F25E777B-7590-CBA7-1B93-1EC8775D192F}" name="Mathieu Bélanger" initials="MB" userId="S::mbelanger@fcm.ca::305afd47-d033-4299-99e0-83e44eb21078" providerId="AD"/>
  <p188:author id="{CE849E8A-B75C-138E-0D4A-FFD3C623831D}" name="Leslie Muñoz" initials="LM" userId="S::lmunoz@fcm.ca::23e25e00-2c96-40d5-8b20-f3dce673b116" providerId="AD"/>
  <p188:author id="{553A15CF-52AA-CFB9-CAD2-AD1672727BFA}" name="Tunde Zsingor" initials="TZ" userId="S::tzsingor@fcm.ca::a2e71ef7-7ac4-4bc5-96c8-afad9ad2a12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rdave Birk" initials="HB" lastIdx="0" clrIdx="0"/>
  <p:cmAuthor id="1" name="Daniel Rubinstein" initials="DR" lastIdx="0" clrIdx="1"/>
  <p:cmAuthor id="2" name="Katherine Ellis" initials="KE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A69F"/>
    <a:srgbClr val="860038"/>
    <a:srgbClr val="867269"/>
    <a:srgbClr val="595959"/>
    <a:srgbClr val="4D4E4D"/>
    <a:srgbClr val="FF781D"/>
    <a:srgbClr val="D3755B"/>
    <a:srgbClr val="851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426A84-4A7A-4E05-AF3B-E534F70B53FE}" v="17" dt="2025-04-14T15:46:59.016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55"/>
        <p:guide pos="102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67C751-07B7-4385-8A3E-C14BC562AE2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7166ACF-3CC3-477F-9387-414C197B278F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0" i="0">
              <a:solidFill>
                <a:schemeClr val="bg1"/>
              </a:solidFill>
            </a:rPr>
            <a:t>Promoting local communities as Canada’s engines of prosperity</a:t>
          </a:r>
          <a:endParaRPr lang="en-US">
            <a:solidFill>
              <a:schemeClr val="bg1"/>
            </a:solidFill>
          </a:endParaRPr>
        </a:p>
      </dgm:t>
    </dgm:pt>
    <dgm:pt modelId="{A2F12FB9-9E5C-41A3-A5EB-8D9E4F4EA731}" type="parTrans" cxnId="{EDBFD53E-A864-4275-80F4-0C3F9EB469F0}">
      <dgm:prSet/>
      <dgm:spPr/>
      <dgm:t>
        <a:bodyPr/>
        <a:lstStyle/>
        <a:p>
          <a:endParaRPr lang="en-US"/>
        </a:p>
      </dgm:t>
    </dgm:pt>
    <dgm:pt modelId="{DC9CD21E-F42B-47FB-A0EC-3F38AB69FEDA}" type="sibTrans" cxnId="{EDBFD53E-A864-4275-80F4-0C3F9EB469F0}">
      <dgm:prSet/>
      <dgm:spPr/>
      <dgm:t>
        <a:bodyPr/>
        <a:lstStyle/>
        <a:p>
          <a:endParaRPr lang="en-US"/>
        </a:p>
      </dgm:t>
    </dgm:pt>
    <dgm:pt modelId="{08184C5A-D062-47D1-984E-F095DB9363A9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0" i="0">
              <a:solidFill>
                <a:schemeClr val="bg1"/>
              </a:solidFill>
            </a:rPr>
            <a:t>Positioning municipalities as trusted and responsible frontline government partners focused on Canadians’ priorities</a:t>
          </a:r>
          <a:endParaRPr lang="en-US">
            <a:solidFill>
              <a:schemeClr val="bg1"/>
            </a:solidFill>
          </a:endParaRPr>
        </a:p>
      </dgm:t>
    </dgm:pt>
    <dgm:pt modelId="{515928DA-6C3D-479E-888F-E18E76EEC977}" type="parTrans" cxnId="{7DFCAB93-0F95-4EE8-95BC-A3501DE0FF85}">
      <dgm:prSet/>
      <dgm:spPr/>
      <dgm:t>
        <a:bodyPr/>
        <a:lstStyle/>
        <a:p>
          <a:endParaRPr lang="en-US"/>
        </a:p>
      </dgm:t>
    </dgm:pt>
    <dgm:pt modelId="{614D60A0-21B2-41E7-8105-F303086D12F7}" type="sibTrans" cxnId="{7DFCAB93-0F95-4EE8-95BC-A3501DE0FF85}">
      <dgm:prSet/>
      <dgm:spPr/>
      <dgm:t>
        <a:bodyPr/>
        <a:lstStyle/>
        <a:p>
          <a:endParaRPr lang="en-US"/>
        </a:p>
      </dgm:t>
    </dgm:pt>
    <dgm:pt modelId="{D8B3A1E9-F904-4280-9CED-296BBE6A537C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0" i="0">
              <a:solidFill>
                <a:schemeClr val="bg1"/>
              </a:solidFill>
            </a:rPr>
            <a:t>Empowering and engaging our members</a:t>
          </a:r>
          <a:endParaRPr lang="en-US">
            <a:solidFill>
              <a:schemeClr val="bg1"/>
            </a:solidFill>
          </a:endParaRPr>
        </a:p>
      </dgm:t>
    </dgm:pt>
    <dgm:pt modelId="{E42265C4-8151-4CB0-8605-24932CA45FE4}" type="parTrans" cxnId="{4B8BDB75-801B-4C9F-A904-024E237B94D6}">
      <dgm:prSet/>
      <dgm:spPr/>
      <dgm:t>
        <a:bodyPr/>
        <a:lstStyle/>
        <a:p>
          <a:endParaRPr lang="en-US"/>
        </a:p>
      </dgm:t>
    </dgm:pt>
    <dgm:pt modelId="{1B1BA18A-5EAB-4935-B231-8A5477D3B088}" type="sibTrans" cxnId="{4B8BDB75-801B-4C9F-A904-024E237B94D6}">
      <dgm:prSet/>
      <dgm:spPr/>
      <dgm:t>
        <a:bodyPr/>
        <a:lstStyle/>
        <a:p>
          <a:endParaRPr lang="en-US"/>
        </a:p>
      </dgm:t>
    </dgm:pt>
    <dgm:pt modelId="{43E1D094-59E2-414E-A6C8-4923722FEE8B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0" i="0">
              <a:solidFill>
                <a:schemeClr val="bg1"/>
              </a:solidFill>
            </a:rPr>
            <a:t>Building government, public and stakeholder awareness and support for key municipal priorities</a:t>
          </a:r>
          <a:endParaRPr lang="en-US">
            <a:solidFill>
              <a:schemeClr val="bg1"/>
            </a:solidFill>
          </a:endParaRPr>
        </a:p>
      </dgm:t>
    </dgm:pt>
    <dgm:pt modelId="{CB6203A7-5A7F-4629-A492-34B42C512A5E}" type="parTrans" cxnId="{BAFDC2AA-2EBE-47F3-8CEB-769C60FB037E}">
      <dgm:prSet/>
      <dgm:spPr/>
      <dgm:t>
        <a:bodyPr/>
        <a:lstStyle/>
        <a:p>
          <a:endParaRPr lang="en-US"/>
        </a:p>
      </dgm:t>
    </dgm:pt>
    <dgm:pt modelId="{4312BE53-3551-4E4B-BD0A-785E7DCD5635}" type="sibTrans" cxnId="{BAFDC2AA-2EBE-47F3-8CEB-769C60FB037E}">
      <dgm:prSet/>
      <dgm:spPr/>
      <dgm:t>
        <a:bodyPr/>
        <a:lstStyle/>
        <a:p>
          <a:endParaRPr lang="en-US"/>
        </a:p>
      </dgm:t>
    </dgm:pt>
    <dgm:pt modelId="{A85FD8DB-292B-4B5D-8179-B22F0C2FEB9B}" type="pres">
      <dgm:prSet presAssocID="{FC67C751-07B7-4385-8A3E-C14BC562AE21}" presName="root" presStyleCnt="0">
        <dgm:presLayoutVars>
          <dgm:dir/>
          <dgm:resizeHandles val="exact"/>
        </dgm:presLayoutVars>
      </dgm:prSet>
      <dgm:spPr/>
    </dgm:pt>
    <dgm:pt modelId="{9370FDBF-CEEF-46B7-955F-47C980CEF54C}" type="pres">
      <dgm:prSet presAssocID="{D7166ACF-3CC3-477F-9387-414C197B278F}" presName="compNode" presStyleCnt="0"/>
      <dgm:spPr/>
    </dgm:pt>
    <dgm:pt modelId="{6EC2B83A-CD25-4E28-AB54-F559875693F1}" type="pres">
      <dgm:prSet presAssocID="{D7166ACF-3CC3-477F-9387-414C197B278F}" presName="bgRect" presStyleLbl="bgShp" presStyleIdx="0" presStyleCnt="4"/>
      <dgm:spPr>
        <a:solidFill>
          <a:srgbClr val="860038"/>
        </a:solidFill>
      </dgm:spPr>
    </dgm:pt>
    <dgm:pt modelId="{5F5F1BA8-B12C-4C48-94CA-DAE65EF9D91A}" type="pres">
      <dgm:prSet presAssocID="{D7166ACF-3CC3-477F-9387-414C197B278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2CCCD5E-39F4-4D08-AA69-38259783E892}" type="pres">
      <dgm:prSet presAssocID="{D7166ACF-3CC3-477F-9387-414C197B278F}" presName="spaceRect" presStyleCnt="0"/>
      <dgm:spPr/>
    </dgm:pt>
    <dgm:pt modelId="{98A5F2DA-F4A7-44C2-9471-BF10143B7090}" type="pres">
      <dgm:prSet presAssocID="{D7166ACF-3CC3-477F-9387-414C197B278F}" presName="parTx" presStyleLbl="revTx" presStyleIdx="0" presStyleCnt="4">
        <dgm:presLayoutVars>
          <dgm:chMax val="0"/>
          <dgm:chPref val="0"/>
        </dgm:presLayoutVars>
      </dgm:prSet>
      <dgm:spPr/>
    </dgm:pt>
    <dgm:pt modelId="{66AA3F1C-7DAE-454F-A4AE-A70DD61EE886}" type="pres">
      <dgm:prSet presAssocID="{DC9CD21E-F42B-47FB-A0EC-3F38AB69FEDA}" presName="sibTrans" presStyleCnt="0"/>
      <dgm:spPr/>
    </dgm:pt>
    <dgm:pt modelId="{83B6D3A9-2CDE-4299-A7D6-958DEB72985A}" type="pres">
      <dgm:prSet presAssocID="{08184C5A-D062-47D1-984E-F095DB9363A9}" presName="compNode" presStyleCnt="0"/>
      <dgm:spPr/>
    </dgm:pt>
    <dgm:pt modelId="{14BC640B-9F83-45F5-AC92-9BDD9724ABBB}" type="pres">
      <dgm:prSet presAssocID="{08184C5A-D062-47D1-984E-F095DB9363A9}" presName="bgRect" presStyleLbl="bgShp" presStyleIdx="1" presStyleCnt="4"/>
      <dgm:spPr>
        <a:solidFill>
          <a:srgbClr val="860038"/>
        </a:solidFill>
      </dgm:spPr>
    </dgm:pt>
    <dgm:pt modelId="{D034D854-0092-4F03-8E72-61D44F5C6D99}" type="pres">
      <dgm:prSet presAssocID="{08184C5A-D062-47D1-984E-F095DB9363A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0FBC8EB9-DABD-4C03-9A40-21DEC306A45A}" type="pres">
      <dgm:prSet presAssocID="{08184C5A-D062-47D1-984E-F095DB9363A9}" presName="spaceRect" presStyleCnt="0"/>
      <dgm:spPr/>
    </dgm:pt>
    <dgm:pt modelId="{8F2F2DCA-F215-41DC-92FD-562F0BD3E291}" type="pres">
      <dgm:prSet presAssocID="{08184C5A-D062-47D1-984E-F095DB9363A9}" presName="parTx" presStyleLbl="revTx" presStyleIdx="1" presStyleCnt="4">
        <dgm:presLayoutVars>
          <dgm:chMax val="0"/>
          <dgm:chPref val="0"/>
        </dgm:presLayoutVars>
      </dgm:prSet>
      <dgm:spPr/>
    </dgm:pt>
    <dgm:pt modelId="{AA4DDC12-2C70-4FCC-8ECB-CD560E99D6FF}" type="pres">
      <dgm:prSet presAssocID="{614D60A0-21B2-41E7-8105-F303086D12F7}" presName="sibTrans" presStyleCnt="0"/>
      <dgm:spPr/>
    </dgm:pt>
    <dgm:pt modelId="{2F1AA4B0-D5D5-4C0F-8F87-1550A99428AF}" type="pres">
      <dgm:prSet presAssocID="{D8B3A1E9-F904-4280-9CED-296BBE6A537C}" presName="compNode" presStyleCnt="0"/>
      <dgm:spPr/>
    </dgm:pt>
    <dgm:pt modelId="{D95D26B5-0CF2-44ED-90FD-2592B076A3F0}" type="pres">
      <dgm:prSet presAssocID="{D8B3A1E9-F904-4280-9CED-296BBE6A537C}" presName="bgRect" presStyleLbl="bgShp" presStyleIdx="2" presStyleCnt="4"/>
      <dgm:spPr>
        <a:solidFill>
          <a:srgbClr val="860038"/>
        </a:solidFill>
      </dgm:spPr>
    </dgm:pt>
    <dgm:pt modelId="{8B0B8B1C-6636-4E6D-948C-044DE5D9D55A}" type="pres">
      <dgm:prSet presAssocID="{D8B3A1E9-F904-4280-9CED-296BBE6A537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37BE6A3F-B5D3-4CCD-94B7-9B75D102DE2C}" type="pres">
      <dgm:prSet presAssocID="{D8B3A1E9-F904-4280-9CED-296BBE6A537C}" presName="spaceRect" presStyleCnt="0"/>
      <dgm:spPr/>
    </dgm:pt>
    <dgm:pt modelId="{811E9DDE-8B21-4F2E-8DF0-AB0B5006860B}" type="pres">
      <dgm:prSet presAssocID="{D8B3A1E9-F904-4280-9CED-296BBE6A537C}" presName="parTx" presStyleLbl="revTx" presStyleIdx="2" presStyleCnt="4">
        <dgm:presLayoutVars>
          <dgm:chMax val="0"/>
          <dgm:chPref val="0"/>
        </dgm:presLayoutVars>
      </dgm:prSet>
      <dgm:spPr/>
    </dgm:pt>
    <dgm:pt modelId="{2FB6F939-918B-456D-B37E-F0DE1CB7215C}" type="pres">
      <dgm:prSet presAssocID="{1B1BA18A-5EAB-4935-B231-8A5477D3B088}" presName="sibTrans" presStyleCnt="0"/>
      <dgm:spPr/>
    </dgm:pt>
    <dgm:pt modelId="{E651CAAE-055A-43D3-B50E-DB43C9BD1088}" type="pres">
      <dgm:prSet presAssocID="{43E1D094-59E2-414E-A6C8-4923722FEE8B}" presName="compNode" presStyleCnt="0"/>
      <dgm:spPr/>
    </dgm:pt>
    <dgm:pt modelId="{B6A6F475-1956-4C73-BE6D-1560EF813B8F}" type="pres">
      <dgm:prSet presAssocID="{43E1D094-59E2-414E-A6C8-4923722FEE8B}" presName="bgRect" presStyleLbl="bgShp" presStyleIdx="3" presStyleCnt="4"/>
      <dgm:spPr>
        <a:solidFill>
          <a:srgbClr val="860038"/>
        </a:solidFill>
      </dgm:spPr>
    </dgm:pt>
    <dgm:pt modelId="{947173C5-1647-4291-A0AC-63187F283D23}" type="pres">
      <dgm:prSet presAssocID="{43E1D094-59E2-414E-A6C8-4923722FEE8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C2306E82-BF33-4702-AAB9-C6A4BF621843}" type="pres">
      <dgm:prSet presAssocID="{43E1D094-59E2-414E-A6C8-4923722FEE8B}" presName="spaceRect" presStyleCnt="0"/>
      <dgm:spPr/>
    </dgm:pt>
    <dgm:pt modelId="{A597C6F7-151F-4B9C-AA88-61CBED344762}" type="pres">
      <dgm:prSet presAssocID="{43E1D094-59E2-414E-A6C8-4923722FEE8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62C2C12-C471-43D1-B174-201523BD98E0}" type="presOf" srcId="{08184C5A-D062-47D1-984E-F095DB9363A9}" destId="{8F2F2DCA-F215-41DC-92FD-562F0BD3E291}" srcOrd="0" destOrd="0" presId="urn:microsoft.com/office/officeart/2018/2/layout/IconVerticalSolidList"/>
    <dgm:cxn modelId="{A411DF20-80B1-40C0-AE3F-3A18CFFDB3AF}" type="presOf" srcId="{FC67C751-07B7-4385-8A3E-C14BC562AE21}" destId="{A85FD8DB-292B-4B5D-8179-B22F0C2FEB9B}" srcOrd="0" destOrd="0" presId="urn:microsoft.com/office/officeart/2018/2/layout/IconVerticalSolidList"/>
    <dgm:cxn modelId="{0EAEEE2C-BB21-4280-8DD4-DBBDCCF0699C}" type="presOf" srcId="{43E1D094-59E2-414E-A6C8-4923722FEE8B}" destId="{A597C6F7-151F-4B9C-AA88-61CBED344762}" srcOrd="0" destOrd="0" presId="urn:microsoft.com/office/officeart/2018/2/layout/IconVerticalSolidList"/>
    <dgm:cxn modelId="{2F632232-7E31-4466-AC9D-7727C83DEE78}" type="presOf" srcId="{D7166ACF-3CC3-477F-9387-414C197B278F}" destId="{98A5F2DA-F4A7-44C2-9471-BF10143B7090}" srcOrd="0" destOrd="0" presId="urn:microsoft.com/office/officeart/2018/2/layout/IconVerticalSolidList"/>
    <dgm:cxn modelId="{EDBFD53E-A864-4275-80F4-0C3F9EB469F0}" srcId="{FC67C751-07B7-4385-8A3E-C14BC562AE21}" destId="{D7166ACF-3CC3-477F-9387-414C197B278F}" srcOrd="0" destOrd="0" parTransId="{A2F12FB9-9E5C-41A3-A5EB-8D9E4F4EA731}" sibTransId="{DC9CD21E-F42B-47FB-A0EC-3F38AB69FEDA}"/>
    <dgm:cxn modelId="{4B8BDB75-801B-4C9F-A904-024E237B94D6}" srcId="{FC67C751-07B7-4385-8A3E-C14BC562AE21}" destId="{D8B3A1E9-F904-4280-9CED-296BBE6A537C}" srcOrd="2" destOrd="0" parTransId="{E42265C4-8151-4CB0-8605-24932CA45FE4}" sibTransId="{1B1BA18A-5EAB-4935-B231-8A5477D3B088}"/>
    <dgm:cxn modelId="{C19B7385-9598-4814-B61A-421807482550}" type="presOf" srcId="{D8B3A1E9-F904-4280-9CED-296BBE6A537C}" destId="{811E9DDE-8B21-4F2E-8DF0-AB0B5006860B}" srcOrd="0" destOrd="0" presId="urn:microsoft.com/office/officeart/2018/2/layout/IconVerticalSolidList"/>
    <dgm:cxn modelId="{7DFCAB93-0F95-4EE8-95BC-A3501DE0FF85}" srcId="{FC67C751-07B7-4385-8A3E-C14BC562AE21}" destId="{08184C5A-D062-47D1-984E-F095DB9363A9}" srcOrd="1" destOrd="0" parTransId="{515928DA-6C3D-479E-888F-E18E76EEC977}" sibTransId="{614D60A0-21B2-41E7-8105-F303086D12F7}"/>
    <dgm:cxn modelId="{BAFDC2AA-2EBE-47F3-8CEB-769C60FB037E}" srcId="{FC67C751-07B7-4385-8A3E-C14BC562AE21}" destId="{43E1D094-59E2-414E-A6C8-4923722FEE8B}" srcOrd="3" destOrd="0" parTransId="{CB6203A7-5A7F-4629-A492-34B42C512A5E}" sibTransId="{4312BE53-3551-4E4B-BD0A-785E7DCD5635}"/>
    <dgm:cxn modelId="{66003BE4-905D-450E-ABCD-46B207629DE7}" type="presParOf" srcId="{A85FD8DB-292B-4B5D-8179-B22F0C2FEB9B}" destId="{9370FDBF-CEEF-46B7-955F-47C980CEF54C}" srcOrd="0" destOrd="0" presId="urn:microsoft.com/office/officeart/2018/2/layout/IconVerticalSolidList"/>
    <dgm:cxn modelId="{05914A29-CD89-4279-9AC1-D9E36D347E1C}" type="presParOf" srcId="{9370FDBF-CEEF-46B7-955F-47C980CEF54C}" destId="{6EC2B83A-CD25-4E28-AB54-F559875693F1}" srcOrd="0" destOrd="0" presId="urn:microsoft.com/office/officeart/2018/2/layout/IconVerticalSolidList"/>
    <dgm:cxn modelId="{50702853-986E-4E68-8959-735BD4E03A6A}" type="presParOf" srcId="{9370FDBF-CEEF-46B7-955F-47C980CEF54C}" destId="{5F5F1BA8-B12C-4C48-94CA-DAE65EF9D91A}" srcOrd="1" destOrd="0" presId="urn:microsoft.com/office/officeart/2018/2/layout/IconVerticalSolidList"/>
    <dgm:cxn modelId="{60C6006E-E4F9-4866-A97D-E9C2407123FE}" type="presParOf" srcId="{9370FDBF-CEEF-46B7-955F-47C980CEF54C}" destId="{A2CCCD5E-39F4-4D08-AA69-38259783E892}" srcOrd="2" destOrd="0" presId="urn:microsoft.com/office/officeart/2018/2/layout/IconVerticalSolidList"/>
    <dgm:cxn modelId="{563E9AC7-99C7-4581-85EA-BD267DFEF6D8}" type="presParOf" srcId="{9370FDBF-CEEF-46B7-955F-47C980CEF54C}" destId="{98A5F2DA-F4A7-44C2-9471-BF10143B7090}" srcOrd="3" destOrd="0" presId="urn:microsoft.com/office/officeart/2018/2/layout/IconVerticalSolidList"/>
    <dgm:cxn modelId="{6BC02B82-1B87-4FA3-9183-C00A049CF4BA}" type="presParOf" srcId="{A85FD8DB-292B-4B5D-8179-B22F0C2FEB9B}" destId="{66AA3F1C-7DAE-454F-A4AE-A70DD61EE886}" srcOrd="1" destOrd="0" presId="urn:microsoft.com/office/officeart/2018/2/layout/IconVerticalSolidList"/>
    <dgm:cxn modelId="{F377E213-5517-485C-B8D2-ACF8B3847159}" type="presParOf" srcId="{A85FD8DB-292B-4B5D-8179-B22F0C2FEB9B}" destId="{83B6D3A9-2CDE-4299-A7D6-958DEB72985A}" srcOrd="2" destOrd="0" presId="urn:microsoft.com/office/officeart/2018/2/layout/IconVerticalSolidList"/>
    <dgm:cxn modelId="{F7C2A79D-702B-4FC0-BEA6-96B58BB943E8}" type="presParOf" srcId="{83B6D3A9-2CDE-4299-A7D6-958DEB72985A}" destId="{14BC640B-9F83-45F5-AC92-9BDD9724ABBB}" srcOrd="0" destOrd="0" presId="urn:microsoft.com/office/officeart/2018/2/layout/IconVerticalSolidList"/>
    <dgm:cxn modelId="{5CC43977-FC90-4556-84B9-745B4B64E6B6}" type="presParOf" srcId="{83B6D3A9-2CDE-4299-A7D6-958DEB72985A}" destId="{D034D854-0092-4F03-8E72-61D44F5C6D99}" srcOrd="1" destOrd="0" presId="urn:microsoft.com/office/officeart/2018/2/layout/IconVerticalSolidList"/>
    <dgm:cxn modelId="{4027E22C-5510-450C-AFA1-C157E8E63201}" type="presParOf" srcId="{83B6D3A9-2CDE-4299-A7D6-958DEB72985A}" destId="{0FBC8EB9-DABD-4C03-9A40-21DEC306A45A}" srcOrd="2" destOrd="0" presId="urn:microsoft.com/office/officeart/2018/2/layout/IconVerticalSolidList"/>
    <dgm:cxn modelId="{02531BB9-7DC3-4D09-A612-D286B950FA07}" type="presParOf" srcId="{83B6D3A9-2CDE-4299-A7D6-958DEB72985A}" destId="{8F2F2DCA-F215-41DC-92FD-562F0BD3E291}" srcOrd="3" destOrd="0" presId="urn:microsoft.com/office/officeart/2018/2/layout/IconVerticalSolidList"/>
    <dgm:cxn modelId="{36A4F43B-5527-4F22-8CC4-DAFF1EBC01ED}" type="presParOf" srcId="{A85FD8DB-292B-4B5D-8179-B22F0C2FEB9B}" destId="{AA4DDC12-2C70-4FCC-8ECB-CD560E99D6FF}" srcOrd="3" destOrd="0" presId="urn:microsoft.com/office/officeart/2018/2/layout/IconVerticalSolidList"/>
    <dgm:cxn modelId="{E00E9902-B393-4633-AD8D-B5CF91070704}" type="presParOf" srcId="{A85FD8DB-292B-4B5D-8179-B22F0C2FEB9B}" destId="{2F1AA4B0-D5D5-4C0F-8F87-1550A99428AF}" srcOrd="4" destOrd="0" presId="urn:microsoft.com/office/officeart/2018/2/layout/IconVerticalSolidList"/>
    <dgm:cxn modelId="{A16AB584-3CA9-4446-BE4D-236314533BDE}" type="presParOf" srcId="{2F1AA4B0-D5D5-4C0F-8F87-1550A99428AF}" destId="{D95D26B5-0CF2-44ED-90FD-2592B076A3F0}" srcOrd="0" destOrd="0" presId="urn:microsoft.com/office/officeart/2018/2/layout/IconVerticalSolidList"/>
    <dgm:cxn modelId="{8D7C7350-5593-485E-9FEF-6AF0D84A5B9C}" type="presParOf" srcId="{2F1AA4B0-D5D5-4C0F-8F87-1550A99428AF}" destId="{8B0B8B1C-6636-4E6D-948C-044DE5D9D55A}" srcOrd="1" destOrd="0" presId="urn:microsoft.com/office/officeart/2018/2/layout/IconVerticalSolidList"/>
    <dgm:cxn modelId="{CC8D1B88-58CC-40A1-A441-A65C66792956}" type="presParOf" srcId="{2F1AA4B0-D5D5-4C0F-8F87-1550A99428AF}" destId="{37BE6A3F-B5D3-4CCD-94B7-9B75D102DE2C}" srcOrd="2" destOrd="0" presId="urn:microsoft.com/office/officeart/2018/2/layout/IconVerticalSolidList"/>
    <dgm:cxn modelId="{C93BB8D5-9D90-48AA-9107-E715D4F1CF30}" type="presParOf" srcId="{2F1AA4B0-D5D5-4C0F-8F87-1550A99428AF}" destId="{811E9DDE-8B21-4F2E-8DF0-AB0B5006860B}" srcOrd="3" destOrd="0" presId="urn:microsoft.com/office/officeart/2018/2/layout/IconVerticalSolidList"/>
    <dgm:cxn modelId="{68571A5B-560A-4008-B77D-B751FAC93D8D}" type="presParOf" srcId="{A85FD8DB-292B-4B5D-8179-B22F0C2FEB9B}" destId="{2FB6F939-918B-456D-B37E-F0DE1CB7215C}" srcOrd="5" destOrd="0" presId="urn:microsoft.com/office/officeart/2018/2/layout/IconVerticalSolidList"/>
    <dgm:cxn modelId="{E9629B95-8520-4C2D-ACDB-03FA398312A8}" type="presParOf" srcId="{A85FD8DB-292B-4B5D-8179-B22F0C2FEB9B}" destId="{E651CAAE-055A-43D3-B50E-DB43C9BD1088}" srcOrd="6" destOrd="0" presId="urn:microsoft.com/office/officeart/2018/2/layout/IconVerticalSolidList"/>
    <dgm:cxn modelId="{A66E49A5-490C-441C-B75C-BF5A7E1C260A}" type="presParOf" srcId="{E651CAAE-055A-43D3-B50E-DB43C9BD1088}" destId="{B6A6F475-1956-4C73-BE6D-1560EF813B8F}" srcOrd="0" destOrd="0" presId="urn:microsoft.com/office/officeart/2018/2/layout/IconVerticalSolidList"/>
    <dgm:cxn modelId="{1F099F68-A4E1-4831-8CA1-52B46C15C3BE}" type="presParOf" srcId="{E651CAAE-055A-43D3-B50E-DB43C9BD1088}" destId="{947173C5-1647-4291-A0AC-63187F283D23}" srcOrd="1" destOrd="0" presId="urn:microsoft.com/office/officeart/2018/2/layout/IconVerticalSolidList"/>
    <dgm:cxn modelId="{D6061085-E897-4F16-8CED-D0AA8B9A3764}" type="presParOf" srcId="{E651CAAE-055A-43D3-B50E-DB43C9BD1088}" destId="{C2306E82-BF33-4702-AAB9-C6A4BF621843}" srcOrd="2" destOrd="0" presId="urn:microsoft.com/office/officeart/2018/2/layout/IconVerticalSolidList"/>
    <dgm:cxn modelId="{53826B6A-A25A-4D60-8A4E-D1CB8115E23D}" type="presParOf" srcId="{E651CAAE-055A-43D3-B50E-DB43C9BD1088}" destId="{A597C6F7-151F-4B9C-AA88-61CBED34476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92A886-EFD7-4B64-B258-8A5535B0104E}" type="doc">
      <dgm:prSet loTypeId="urn:microsoft.com/office/officeart/2005/8/layout/hList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176EF91-06A7-4BC9-834F-6CB7FC303FB3}">
      <dgm:prSet phldrT="[Text]" phldr="0"/>
      <dgm:spPr/>
      <dgm:t>
        <a:bodyPr/>
        <a:lstStyle/>
        <a:p>
          <a:pPr rtl="0"/>
          <a:r>
            <a:rPr lang="en-CA" b="1" i="1">
              <a:latin typeface="Aptos"/>
            </a:rPr>
            <a:t>Promoting Local Communities</a:t>
          </a:r>
          <a:endParaRPr lang="en-US" b="1"/>
        </a:p>
      </dgm:t>
    </dgm:pt>
    <dgm:pt modelId="{52C25F4A-8183-429D-AA08-9DC32724611A}" type="parTrans" cxnId="{7581A0FD-558D-44D4-8C01-80F9B2CC95A2}">
      <dgm:prSet/>
      <dgm:spPr/>
      <dgm:t>
        <a:bodyPr/>
        <a:lstStyle/>
        <a:p>
          <a:endParaRPr lang="en-US"/>
        </a:p>
      </dgm:t>
    </dgm:pt>
    <dgm:pt modelId="{E8AEEBFD-A827-4A2A-A94E-97B96F580962}" type="sibTrans" cxnId="{7581A0FD-558D-44D4-8C01-80F9B2CC95A2}">
      <dgm:prSet/>
      <dgm:spPr/>
      <dgm:t>
        <a:bodyPr/>
        <a:lstStyle/>
        <a:p>
          <a:endParaRPr lang="en-US"/>
        </a:p>
      </dgm:t>
    </dgm:pt>
    <dgm:pt modelId="{812CBA42-C323-45E4-ABF7-EA4F44E8BEDF}">
      <dgm:prSet phldrT="[Text]" phldr="0"/>
      <dgm:spPr/>
      <dgm:t>
        <a:bodyPr/>
        <a:lstStyle/>
        <a:p>
          <a:pPr rtl="0"/>
          <a:r>
            <a:rPr lang="en-US">
              <a:latin typeface="Aptos"/>
            </a:rPr>
            <a:t>Traditional and social media engagement </a:t>
          </a:r>
          <a:endParaRPr lang="en-US"/>
        </a:p>
      </dgm:t>
    </dgm:pt>
    <dgm:pt modelId="{4E106974-62C9-483C-94B2-9CBAF4929A30}" type="parTrans" cxnId="{8EF237C8-24FF-463F-AA0D-C3BC9215B9EA}">
      <dgm:prSet/>
      <dgm:spPr/>
      <dgm:t>
        <a:bodyPr/>
        <a:lstStyle/>
        <a:p>
          <a:endParaRPr lang="en-US"/>
        </a:p>
      </dgm:t>
    </dgm:pt>
    <dgm:pt modelId="{2007A8C7-1E87-4DA9-BA2F-C9851CD831A5}" type="sibTrans" cxnId="{8EF237C8-24FF-463F-AA0D-C3BC9215B9EA}">
      <dgm:prSet/>
      <dgm:spPr/>
      <dgm:t>
        <a:bodyPr/>
        <a:lstStyle/>
        <a:p>
          <a:endParaRPr lang="en-US"/>
        </a:p>
      </dgm:t>
    </dgm:pt>
    <dgm:pt modelId="{18E9DD05-2681-42F8-8C6F-D589ED9F4355}">
      <dgm:prSet phldrT="[Text]"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Tracking Leaders' tours &amp; strategic and "battleground" ridings</a:t>
          </a:r>
          <a:endParaRPr lang="en-US"/>
        </a:p>
      </dgm:t>
    </dgm:pt>
    <dgm:pt modelId="{0AD34B7B-64BB-4B4A-916E-7F48AFFB923D}" type="parTrans" cxnId="{017A67BF-B715-439C-B163-B0BEE34F9C09}">
      <dgm:prSet/>
      <dgm:spPr/>
      <dgm:t>
        <a:bodyPr/>
        <a:lstStyle/>
        <a:p>
          <a:endParaRPr lang="en-US"/>
        </a:p>
      </dgm:t>
    </dgm:pt>
    <dgm:pt modelId="{D72BC2E3-DBCC-4F90-89BD-056DE7A5CD21}" type="sibTrans" cxnId="{017A67BF-B715-439C-B163-B0BEE34F9C09}">
      <dgm:prSet/>
      <dgm:spPr/>
      <dgm:t>
        <a:bodyPr/>
        <a:lstStyle/>
        <a:p>
          <a:endParaRPr lang="en-US"/>
        </a:p>
      </dgm:t>
    </dgm:pt>
    <dgm:pt modelId="{99285B16-9C3D-4636-A76C-9543755C9506}">
      <dgm:prSet phldrT="[Text]" phldr="0"/>
      <dgm:spPr/>
      <dgm:t>
        <a:bodyPr/>
        <a:lstStyle/>
        <a:p>
          <a:pPr rtl="0"/>
          <a:r>
            <a:rPr lang="en-US" b="1" i="1">
              <a:latin typeface="Aptos Display" panose="02110004020202020204"/>
            </a:rPr>
            <a:t>Trusted Government Partners</a:t>
          </a:r>
          <a:endParaRPr lang="en-US" b="1" i="1"/>
        </a:p>
      </dgm:t>
    </dgm:pt>
    <dgm:pt modelId="{981688F3-FB13-45EC-8AF3-1ABCD7A78F1D}" type="parTrans" cxnId="{E0354717-1DDE-43F0-896D-8BD3E2C92BA5}">
      <dgm:prSet/>
      <dgm:spPr/>
      <dgm:t>
        <a:bodyPr/>
        <a:lstStyle/>
        <a:p>
          <a:endParaRPr lang="en-US"/>
        </a:p>
      </dgm:t>
    </dgm:pt>
    <dgm:pt modelId="{D2E8FDC9-74DF-4CD1-8499-7D1D80834A2F}" type="sibTrans" cxnId="{E0354717-1DDE-43F0-896D-8BD3E2C92BA5}">
      <dgm:prSet/>
      <dgm:spPr/>
      <dgm:t>
        <a:bodyPr/>
        <a:lstStyle/>
        <a:p>
          <a:endParaRPr lang="en-US"/>
        </a:p>
      </dgm:t>
    </dgm:pt>
    <dgm:pt modelId="{E590709A-0D26-4262-A619-C44FC635E1FC}">
      <dgm:prSet phldrT="[Text]" phldr="0"/>
      <dgm:spPr/>
      <dgm:t>
        <a:bodyPr/>
        <a:lstStyle/>
        <a:p>
          <a:pPr rtl="0"/>
          <a:r>
            <a:rPr lang="en-US">
              <a:latin typeface="Aptos"/>
            </a:rPr>
            <a:t>Leveraging diplomacy efforts on Canada-US to champion local leaders</a:t>
          </a:r>
          <a:endParaRPr lang="en-US"/>
        </a:p>
      </dgm:t>
    </dgm:pt>
    <dgm:pt modelId="{4AE56401-24C0-4E43-8583-2E8D80A9F0F2}" type="parTrans" cxnId="{E0EBE7AD-E2A4-4D79-823D-4292CEC2A222}">
      <dgm:prSet/>
      <dgm:spPr/>
      <dgm:t>
        <a:bodyPr/>
        <a:lstStyle/>
        <a:p>
          <a:endParaRPr lang="en-US"/>
        </a:p>
      </dgm:t>
    </dgm:pt>
    <dgm:pt modelId="{73824693-FD38-4DF2-B62A-387BEA821256}" type="sibTrans" cxnId="{E0EBE7AD-E2A4-4D79-823D-4292CEC2A222}">
      <dgm:prSet/>
      <dgm:spPr/>
      <dgm:t>
        <a:bodyPr/>
        <a:lstStyle/>
        <a:p>
          <a:endParaRPr lang="en-US"/>
        </a:p>
      </dgm:t>
    </dgm:pt>
    <dgm:pt modelId="{1F64BD32-3947-4B0C-8CF4-95E2381A4BB5}">
      <dgm:prSet phldrT="[Text]" phldr="0"/>
      <dgm:spPr/>
      <dgm:t>
        <a:bodyPr/>
        <a:lstStyle/>
        <a:p>
          <a:pPr rtl="0"/>
          <a:r>
            <a:rPr lang="en-US" b="1" i="1">
              <a:latin typeface="Aptos Display" panose="02110004020202020204"/>
            </a:rPr>
            <a:t>Empowering Members</a:t>
          </a:r>
          <a:endParaRPr lang="en-US" b="1" i="1"/>
        </a:p>
      </dgm:t>
    </dgm:pt>
    <dgm:pt modelId="{74E37AEA-59AB-4238-9DDF-CC9EEF0F6C70}" type="parTrans" cxnId="{52484820-B372-4482-A3A7-50AD0ADEDF49}">
      <dgm:prSet/>
      <dgm:spPr/>
      <dgm:t>
        <a:bodyPr/>
        <a:lstStyle/>
        <a:p>
          <a:endParaRPr lang="en-US"/>
        </a:p>
      </dgm:t>
    </dgm:pt>
    <dgm:pt modelId="{FEEFEE98-A411-4AD6-8DB6-7BC64AC94881}" type="sibTrans" cxnId="{52484820-B372-4482-A3A7-50AD0ADEDF49}">
      <dgm:prSet/>
      <dgm:spPr/>
      <dgm:t>
        <a:bodyPr/>
        <a:lstStyle/>
        <a:p>
          <a:endParaRPr lang="en-US"/>
        </a:p>
      </dgm:t>
    </dgm:pt>
    <dgm:pt modelId="{AF1E5F18-2805-4720-9135-2A54F5C97A56}">
      <dgm:prSet phldr="0"/>
      <dgm:spPr/>
      <dgm:t>
        <a:bodyPr/>
        <a:lstStyle/>
        <a:p>
          <a:pPr rtl="0"/>
          <a:r>
            <a:rPr lang="en-US" b="1" i="1">
              <a:latin typeface="Aptos Display" panose="02110004020202020204"/>
            </a:rPr>
            <a:t>Building Support for Priorities</a:t>
          </a:r>
        </a:p>
      </dgm:t>
    </dgm:pt>
    <dgm:pt modelId="{5CC060A8-6C0C-457B-87D4-A90A23CE4F8A}" type="parTrans" cxnId="{A8C06435-C7EC-408E-8DF0-1D962A5C7B87}">
      <dgm:prSet/>
      <dgm:spPr/>
      <dgm:t>
        <a:bodyPr/>
        <a:lstStyle/>
        <a:p>
          <a:endParaRPr lang="en-CA"/>
        </a:p>
      </dgm:t>
    </dgm:pt>
    <dgm:pt modelId="{5C4E6499-B9FC-4607-BAEF-17329FC7F571}" type="sibTrans" cxnId="{A8C06435-C7EC-408E-8DF0-1D962A5C7B87}">
      <dgm:prSet/>
      <dgm:spPr/>
      <dgm:t>
        <a:bodyPr/>
        <a:lstStyle/>
        <a:p>
          <a:endParaRPr lang="en-CA"/>
        </a:p>
      </dgm:t>
    </dgm:pt>
    <dgm:pt modelId="{CB6D8C72-5CAF-4F89-934C-DF5F2F178E35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Leveraging backchannel contacts within campaigns</a:t>
          </a:r>
          <a:endParaRPr lang="en-US"/>
        </a:p>
      </dgm:t>
    </dgm:pt>
    <dgm:pt modelId="{85384BC2-F56C-4013-BC0A-C515AB2314FD}" type="parTrans" cxnId="{562D37A8-274F-429F-A815-A1EFA2F5B824}">
      <dgm:prSet/>
      <dgm:spPr/>
      <dgm:t>
        <a:bodyPr/>
        <a:lstStyle/>
        <a:p>
          <a:endParaRPr lang="en-CA"/>
        </a:p>
      </dgm:t>
    </dgm:pt>
    <dgm:pt modelId="{2709A060-4B0E-4ECF-8EA5-A4B4A9CE8A62}" type="sibTrans" cxnId="{562D37A8-274F-429F-A815-A1EFA2F5B824}">
      <dgm:prSet/>
      <dgm:spPr/>
      <dgm:t>
        <a:bodyPr/>
        <a:lstStyle/>
        <a:p>
          <a:endParaRPr lang="en-CA"/>
        </a:p>
      </dgm:t>
    </dgm:pt>
    <dgm:pt modelId="{2675A2C4-0F38-4B11-AE65-568DA3325ECA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 Focus on partnership in materials and engagement efforts</a:t>
          </a:r>
          <a:endParaRPr lang="en-US"/>
        </a:p>
      </dgm:t>
    </dgm:pt>
    <dgm:pt modelId="{2D446774-C3D4-4FA5-A0F7-C3EF91DCD809}" type="parTrans" cxnId="{3AB8E259-3FDE-4CED-A82C-875FB50FF91F}">
      <dgm:prSet/>
      <dgm:spPr/>
      <dgm:t>
        <a:bodyPr/>
        <a:lstStyle/>
        <a:p>
          <a:endParaRPr lang="en-CA"/>
        </a:p>
      </dgm:t>
    </dgm:pt>
    <dgm:pt modelId="{4F9DE55D-75EA-47FA-AA5A-DF2899C430D4}" type="sibTrans" cxnId="{3AB8E259-3FDE-4CED-A82C-875FB50FF91F}">
      <dgm:prSet/>
      <dgm:spPr/>
      <dgm:t>
        <a:bodyPr/>
        <a:lstStyle/>
        <a:p>
          <a:endParaRPr lang="en-CA"/>
        </a:p>
      </dgm:t>
    </dgm:pt>
    <dgm:pt modelId="{76D86F06-010F-427A-8588-25E9EBA965FF}">
      <dgm:prSet phldr="0"/>
      <dgm:spPr/>
      <dgm:t>
        <a:bodyPr/>
        <a:lstStyle/>
        <a:p>
          <a:pPr rtl="0"/>
          <a:r>
            <a:rPr lang="en-US">
              <a:latin typeface="Aptos"/>
            </a:rPr>
            <a:t>Action Centre resources on Strongertogether.fcm.ca</a:t>
          </a:r>
          <a:endParaRPr lang="en-US">
            <a:latin typeface="Aptos Display" panose="02110004020202020204"/>
          </a:endParaRPr>
        </a:p>
      </dgm:t>
    </dgm:pt>
    <dgm:pt modelId="{74B499CB-5458-4EF2-9699-C1DCFF140B8D}" type="parTrans" cxnId="{A0006B9D-55F8-4DFA-AE7C-7360CF82881E}">
      <dgm:prSet/>
      <dgm:spPr/>
      <dgm:t>
        <a:bodyPr/>
        <a:lstStyle/>
        <a:p>
          <a:endParaRPr lang="en-CA"/>
        </a:p>
      </dgm:t>
    </dgm:pt>
    <dgm:pt modelId="{FBCFBAE4-5A41-49AE-B344-07596ED4D6DD}" type="sibTrans" cxnId="{A0006B9D-55F8-4DFA-AE7C-7360CF82881E}">
      <dgm:prSet/>
      <dgm:spPr/>
      <dgm:t>
        <a:bodyPr/>
        <a:lstStyle/>
        <a:p>
          <a:endParaRPr lang="en-CA"/>
        </a:p>
      </dgm:t>
    </dgm:pt>
    <dgm:pt modelId="{334C9A8E-9EBC-4D63-B3E9-D810FF1EF736}">
      <dgm:prSet phldr="0"/>
      <dgm:spPr/>
      <dgm:t>
        <a:bodyPr/>
        <a:lstStyle/>
        <a:p>
          <a:pPr rtl="0"/>
          <a:r>
            <a:rPr lang="en-US">
              <a:latin typeface="Aptos"/>
            </a:rPr>
            <a:t>Platform analysis</a:t>
          </a:r>
        </a:p>
      </dgm:t>
    </dgm:pt>
    <dgm:pt modelId="{E4E51DFB-C14B-4219-8B04-4910C52A0619}" type="parTrans" cxnId="{130B7107-41DE-4D41-A3EA-49CC0F6498D6}">
      <dgm:prSet/>
      <dgm:spPr/>
      <dgm:t>
        <a:bodyPr/>
        <a:lstStyle/>
        <a:p>
          <a:endParaRPr lang="en-CA"/>
        </a:p>
      </dgm:t>
    </dgm:pt>
    <dgm:pt modelId="{D0A887C0-8A51-4DFB-A0DB-1CF47F42AB51}" type="sibTrans" cxnId="{130B7107-41DE-4D41-A3EA-49CC0F6498D6}">
      <dgm:prSet/>
      <dgm:spPr/>
      <dgm:t>
        <a:bodyPr/>
        <a:lstStyle/>
        <a:p>
          <a:endParaRPr lang="en-CA"/>
        </a:p>
      </dgm:t>
    </dgm:pt>
    <dgm:pt modelId="{894AB395-5616-4FC0-A295-604912646628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Networking events</a:t>
          </a:r>
        </a:p>
      </dgm:t>
    </dgm:pt>
    <dgm:pt modelId="{F41BC812-3298-434E-93F2-7612A2DC1A92}" type="parTrans" cxnId="{3E06919E-112C-4744-9DB2-5D427C51166E}">
      <dgm:prSet/>
      <dgm:spPr/>
      <dgm:t>
        <a:bodyPr/>
        <a:lstStyle/>
        <a:p>
          <a:endParaRPr lang="en-CA"/>
        </a:p>
      </dgm:t>
    </dgm:pt>
    <dgm:pt modelId="{67581229-EC53-426B-9C54-49E395758EC2}" type="sibTrans" cxnId="{3E06919E-112C-4744-9DB2-5D427C51166E}">
      <dgm:prSet/>
      <dgm:spPr/>
      <dgm:t>
        <a:bodyPr/>
        <a:lstStyle/>
        <a:p>
          <a:endParaRPr lang="en-CA"/>
        </a:p>
      </dgm:t>
    </dgm:pt>
    <dgm:pt modelId="{FAD39154-8D36-449A-AF06-1C7C996E903C}">
      <dgm:prSet phldr="0"/>
      <dgm:spPr/>
      <dgm:t>
        <a:bodyPr/>
        <a:lstStyle/>
        <a:p>
          <a:endParaRPr lang="en-US">
            <a:latin typeface="Aptos"/>
          </a:endParaRPr>
        </a:p>
      </dgm:t>
    </dgm:pt>
    <dgm:pt modelId="{E1B53D1C-B529-40EF-9AB5-0EFF109AC709}" type="parTrans" cxnId="{1D2E2FE5-F195-4D7F-9BFA-7A1222D7501F}">
      <dgm:prSet/>
      <dgm:spPr/>
      <dgm:t>
        <a:bodyPr/>
        <a:lstStyle/>
        <a:p>
          <a:endParaRPr lang="en-CA"/>
        </a:p>
      </dgm:t>
    </dgm:pt>
    <dgm:pt modelId="{5DD702AF-DE2C-4CCB-B282-AA4F29CE3407}" type="sibTrans" cxnId="{1D2E2FE5-F195-4D7F-9BFA-7A1222D7501F}">
      <dgm:prSet/>
      <dgm:spPr/>
      <dgm:t>
        <a:bodyPr/>
        <a:lstStyle/>
        <a:p>
          <a:endParaRPr lang="en-CA"/>
        </a:p>
      </dgm:t>
    </dgm:pt>
    <dgm:pt modelId="{51FF81B4-1D89-495C-BC9D-9B9DD7500D17}">
      <dgm:prSet phldr="0"/>
      <dgm:spPr/>
      <dgm:t>
        <a:bodyPr/>
        <a:lstStyle/>
        <a:p>
          <a:endParaRPr lang="en-US">
            <a:latin typeface="Aptos"/>
          </a:endParaRPr>
        </a:p>
      </dgm:t>
    </dgm:pt>
    <dgm:pt modelId="{455CCB5B-0236-482F-8F1F-ECE2A53E6D03}" type="parTrans" cxnId="{2538FAB9-8F9C-4F20-8E67-DE619B83F960}">
      <dgm:prSet/>
      <dgm:spPr/>
      <dgm:t>
        <a:bodyPr/>
        <a:lstStyle/>
        <a:p>
          <a:endParaRPr lang="en-CA"/>
        </a:p>
      </dgm:t>
    </dgm:pt>
    <dgm:pt modelId="{6B0E05C3-4CAC-4B27-9A6B-39E16CFC22C4}" type="sibTrans" cxnId="{2538FAB9-8F9C-4F20-8E67-DE619B83F960}">
      <dgm:prSet/>
      <dgm:spPr/>
      <dgm:t>
        <a:bodyPr/>
        <a:lstStyle/>
        <a:p>
          <a:endParaRPr lang="en-CA"/>
        </a:p>
      </dgm:t>
    </dgm:pt>
    <dgm:pt modelId="{79D2F612-1670-4E1E-A6CE-32E6829CD625}">
      <dgm:prSet phldr="0"/>
      <dgm:spPr/>
      <dgm:t>
        <a:bodyPr/>
        <a:lstStyle/>
        <a:p>
          <a:endParaRPr lang="en-US">
            <a:latin typeface="Aptos"/>
          </a:endParaRPr>
        </a:p>
      </dgm:t>
    </dgm:pt>
    <dgm:pt modelId="{089E0E3B-F47A-44DC-91C6-B4B1522E8810}" type="parTrans" cxnId="{8533F8FE-E2C9-4F54-A797-8E026DE0E070}">
      <dgm:prSet/>
      <dgm:spPr/>
      <dgm:t>
        <a:bodyPr/>
        <a:lstStyle/>
        <a:p>
          <a:endParaRPr lang="en-CA"/>
        </a:p>
      </dgm:t>
    </dgm:pt>
    <dgm:pt modelId="{93913A88-7069-46FB-81D3-A2DC84CBC5D9}" type="sibTrans" cxnId="{8533F8FE-E2C9-4F54-A797-8E026DE0E070}">
      <dgm:prSet/>
      <dgm:spPr/>
      <dgm:t>
        <a:bodyPr/>
        <a:lstStyle/>
        <a:p>
          <a:endParaRPr lang="en-CA"/>
        </a:p>
      </dgm:t>
    </dgm:pt>
    <dgm:pt modelId="{0D271B08-7A1D-4FC0-A98E-0F7B12901BAC}">
      <dgm:prSet phldr="0"/>
      <dgm:spPr/>
      <dgm:t>
        <a:bodyPr/>
        <a:lstStyle/>
        <a:p>
          <a:endParaRPr lang="en-US">
            <a:latin typeface="Aptos Display" panose="02110004020202020204"/>
          </a:endParaRPr>
        </a:p>
      </dgm:t>
    </dgm:pt>
    <dgm:pt modelId="{C7E22AB5-3D6F-4417-8935-99E8DD4A4663}" type="parTrans" cxnId="{B6584E7D-E2B0-4E12-9192-3B6D23FDB1E3}">
      <dgm:prSet/>
      <dgm:spPr/>
      <dgm:t>
        <a:bodyPr/>
        <a:lstStyle/>
        <a:p>
          <a:endParaRPr lang="en-CA"/>
        </a:p>
      </dgm:t>
    </dgm:pt>
    <dgm:pt modelId="{1D472206-CDDF-4C6E-A792-14DBF0382561}" type="sibTrans" cxnId="{B6584E7D-E2B0-4E12-9192-3B6D23FDB1E3}">
      <dgm:prSet/>
      <dgm:spPr/>
      <dgm:t>
        <a:bodyPr/>
        <a:lstStyle/>
        <a:p>
          <a:endParaRPr lang="en-CA"/>
        </a:p>
      </dgm:t>
    </dgm:pt>
    <dgm:pt modelId="{96E5EEE4-AE42-45B9-8F9F-B3C81B7B0086}">
      <dgm:prSet phldr="0"/>
      <dgm:spPr/>
      <dgm:t>
        <a:bodyPr/>
        <a:lstStyle/>
        <a:p>
          <a:endParaRPr lang="en-US">
            <a:latin typeface="Aptos Display" panose="02110004020202020204"/>
          </a:endParaRPr>
        </a:p>
      </dgm:t>
    </dgm:pt>
    <dgm:pt modelId="{166D6F80-F10A-4559-8641-26A3B7F4AEAC}" type="parTrans" cxnId="{1F5DB655-99C9-41A2-98E8-0F55DA635AEF}">
      <dgm:prSet/>
      <dgm:spPr/>
      <dgm:t>
        <a:bodyPr/>
        <a:lstStyle/>
        <a:p>
          <a:endParaRPr lang="en-CA"/>
        </a:p>
      </dgm:t>
    </dgm:pt>
    <dgm:pt modelId="{DC2855B5-C12D-4B9C-9B21-44C62E3276E8}" type="sibTrans" cxnId="{1F5DB655-99C9-41A2-98E8-0F55DA635AEF}">
      <dgm:prSet/>
      <dgm:spPr/>
      <dgm:t>
        <a:bodyPr/>
        <a:lstStyle/>
        <a:p>
          <a:endParaRPr lang="en-CA"/>
        </a:p>
      </dgm:t>
    </dgm:pt>
    <dgm:pt modelId="{AD47A25E-2AE0-47A7-B287-9D135D98B9AE}">
      <dgm:prSet phldr="0"/>
      <dgm:spPr/>
      <dgm:t>
        <a:bodyPr/>
        <a:lstStyle/>
        <a:p>
          <a:pPr rtl="0"/>
          <a:endParaRPr lang="en-US">
            <a:latin typeface="Aptos"/>
          </a:endParaRPr>
        </a:p>
      </dgm:t>
    </dgm:pt>
    <dgm:pt modelId="{0140C260-A8A3-4FFA-86A2-B1D2595943C2}" type="parTrans" cxnId="{434E2F15-B00C-466D-8A93-5E9F8EC7FC9F}">
      <dgm:prSet/>
      <dgm:spPr/>
      <dgm:t>
        <a:bodyPr/>
        <a:lstStyle/>
        <a:p>
          <a:endParaRPr lang="en-CA"/>
        </a:p>
      </dgm:t>
    </dgm:pt>
    <dgm:pt modelId="{5D8B05E8-30F9-48C5-BFA4-9A55E1FAA694}" type="sibTrans" cxnId="{434E2F15-B00C-466D-8A93-5E9F8EC7FC9F}">
      <dgm:prSet/>
      <dgm:spPr/>
      <dgm:t>
        <a:bodyPr/>
        <a:lstStyle/>
        <a:p>
          <a:endParaRPr lang="en-CA"/>
        </a:p>
      </dgm:t>
    </dgm:pt>
    <dgm:pt modelId="{5AC88D72-CC5B-40E4-9C8E-56260C07986B}">
      <dgm:prSet phldr="0"/>
      <dgm:spPr/>
      <dgm:t>
        <a:bodyPr/>
        <a:lstStyle/>
        <a:p>
          <a:pPr rtl="0"/>
          <a:endParaRPr lang="en-US">
            <a:latin typeface="Aptos"/>
          </a:endParaRPr>
        </a:p>
      </dgm:t>
    </dgm:pt>
    <dgm:pt modelId="{69477AEC-100E-4127-988D-E90953BE0C51}" type="parTrans" cxnId="{56B884BB-1B98-415C-9121-755D60D7AD5D}">
      <dgm:prSet/>
      <dgm:spPr/>
      <dgm:t>
        <a:bodyPr/>
        <a:lstStyle/>
        <a:p>
          <a:endParaRPr lang="en-CA"/>
        </a:p>
      </dgm:t>
    </dgm:pt>
    <dgm:pt modelId="{FDEC5334-2CD1-4C87-A2BD-828E7005E432}" type="sibTrans" cxnId="{56B884BB-1B98-415C-9121-755D60D7AD5D}">
      <dgm:prSet/>
      <dgm:spPr/>
      <dgm:t>
        <a:bodyPr/>
        <a:lstStyle/>
        <a:p>
          <a:endParaRPr lang="en-CA"/>
        </a:p>
      </dgm:t>
    </dgm:pt>
    <dgm:pt modelId="{FADC131B-48FC-4E37-9457-8D47CE112E08}">
      <dgm:prSet phldr="0"/>
      <dgm:spPr/>
      <dgm:t>
        <a:bodyPr/>
        <a:lstStyle/>
        <a:p>
          <a:r>
            <a:rPr lang="en-US">
              <a:latin typeface="Aptos"/>
            </a:rPr>
            <a:t>Targeted member mobilization</a:t>
          </a:r>
          <a:endParaRPr lang="en-US"/>
        </a:p>
      </dgm:t>
    </dgm:pt>
    <dgm:pt modelId="{6B880601-9B64-4502-9F50-2396D2B50FF7}" type="parTrans" cxnId="{B989EF1D-C541-4336-B747-F4DB6B8F4BC9}">
      <dgm:prSet/>
      <dgm:spPr/>
      <dgm:t>
        <a:bodyPr/>
        <a:lstStyle/>
        <a:p>
          <a:endParaRPr lang="en-CA"/>
        </a:p>
      </dgm:t>
    </dgm:pt>
    <dgm:pt modelId="{3315EC82-F1B2-43A7-B6E1-4FC450881734}" type="sibTrans" cxnId="{B989EF1D-C541-4336-B747-F4DB6B8F4BC9}">
      <dgm:prSet/>
      <dgm:spPr/>
      <dgm:t>
        <a:bodyPr/>
        <a:lstStyle/>
        <a:p>
          <a:endParaRPr lang="en-CA"/>
        </a:p>
      </dgm:t>
    </dgm:pt>
    <dgm:pt modelId="{A05AF833-1670-489B-9FAE-07C306CB422D}">
      <dgm:prSet phldr="0"/>
      <dgm:spPr/>
      <dgm:t>
        <a:bodyPr/>
        <a:lstStyle/>
        <a:p>
          <a:pPr rtl="0"/>
          <a:endParaRPr lang="en-US">
            <a:latin typeface="Aptos Display" panose="02110004020202020204"/>
          </a:endParaRPr>
        </a:p>
      </dgm:t>
    </dgm:pt>
    <dgm:pt modelId="{F178ABD3-5D8B-430B-8E4E-A0A7B0634AD1}" type="parTrans" cxnId="{F0773CBF-9D3F-4471-8B14-9BB853124081}">
      <dgm:prSet/>
      <dgm:spPr/>
      <dgm:t>
        <a:bodyPr/>
        <a:lstStyle/>
        <a:p>
          <a:endParaRPr lang="en-CA"/>
        </a:p>
      </dgm:t>
    </dgm:pt>
    <dgm:pt modelId="{1CCCA067-D5C5-4723-910E-D9A69B331CA4}" type="sibTrans" cxnId="{F0773CBF-9D3F-4471-8B14-9BB853124081}">
      <dgm:prSet/>
      <dgm:spPr/>
      <dgm:t>
        <a:bodyPr/>
        <a:lstStyle/>
        <a:p>
          <a:endParaRPr lang="en-CA"/>
        </a:p>
      </dgm:t>
    </dgm:pt>
    <dgm:pt modelId="{81C6D072-A07F-4E7C-8058-98E9347E2F75}">
      <dgm:prSet phldr="0"/>
      <dgm:spPr/>
      <dgm:t>
        <a:bodyPr/>
        <a:lstStyle/>
        <a:p>
          <a:endParaRPr lang="en-US" b="0">
            <a:latin typeface="Aptos Display" panose="02110004020202020204"/>
          </a:endParaRPr>
        </a:p>
      </dgm:t>
    </dgm:pt>
    <dgm:pt modelId="{99C7765D-C0DE-4D1E-A355-90861D465166}" type="parTrans" cxnId="{4D34C876-6046-4DBE-9278-56229B2F12AD}">
      <dgm:prSet/>
      <dgm:spPr/>
      <dgm:t>
        <a:bodyPr/>
        <a:lstStyle/>
        <a:p>
          <a:endParaRPr lang="en-CA"/>
        </a:p>
      </dgm:t>
    </dgm:pt>
    <dgm:pt modelId="{C3ECD308-C945-4E08-89A7-AF3225ED4000}" type="sibTrans" cxnId="{4D34C876-6046-4DBE-9278-56229B2F12AD}">
      <dgm:prSet/>
      <dgm:spPr/>
      <dgm:t>
        <a:bodyPr/>
        <a:lstStyle/>
        <a:p>
          <a:endParaRPr lang="en-CA"/>
        </a:p>
      </dgm:t>
    </dgm:pt>
    <dgm:pt modelId="{3C5FE89A-D662-4E10-A3D2-93BAFE27DCE0}">
      <dgm:prSet phldr="0"/>
      <dgm:spPr/>
      <dgm:t>
        <a:bodyPr/>
        <a:lstStyle/>
        <a:p>
          <a:pPr rtl="0"/>
          <a:r>
            <a:rPr lang="en-US" b="0">
              <a:latin typeface="Aptos Display" panose="02110004020202020204"/>
            </a:rPr>
            <a:t>Rapid response on items of municipal interest</a:t>
          </a:r>
        </a:p>
      </dgm:t>
    </dgm:pt>
    <dgm:pt modelId="{474623E3-355D-4FDA-8A85-A484C6A0E20B}" type="parTrans" cxnId="{29A38E88-E118-411D-93E9-D515B2733220}">
      <dgm:prSet/>
      <dgm:spPr/>
      <dgm:t>
        <a:bodyPr/>
        <a:lstStyle/>
        <a:p>
          <a:endParaRPr lang="en-CA"/>
        </a:p>
      </dgm:t>
    </dgm:pt>
    <dgm:pt modelId="{75C55F24-9C32-4D99-B827-906C576E61BC}" type="sibTrans" cxnId="{29A38E88-E118-411D-93E9-D515B2733220}">
      <dgm:prSet/>
      <dgm:spPr/>
      <dgm:t>
        <a:bodyPr/>
        <a:lstStyle/>
        <a:p>
          <a:endParaRPr lang="en-CA"/>
        </a:p>
      </dgm:t>
    </dgm:pt>
    <dgm:pt modelId="{F2C1C7F3-3F30-4DA1-BB92-1E1BBB6ABC82}">
      <dgm:prSet phldr="0"/>
      <dgm:spPr/>
      <dgm:t>
        <a:bodyPr/>
        <a:lstStyle/>
        <a:p>
          <a:pPr rtl="0"/>
          <a:endParaRPr lang="en-US">
            <a:latin typeface="Aptos"/>
          </a:endParaRPr>
        </a:p>
      </dgm:t>
    </dgm:pt>
    <dgm:pt modelId="{4F454C5B-4396-4DF5-B7C0-E662FE6F48B8}" type="parTrans" cxnId="{950A2D7B-C337-45D0-8D86-15A7DFDF38AC}">
      <dgm:prSet/>
      <dgm:spPr/>
      <dgm:t>
        <a:bodyPr/>
        <a:lstStyle/>
        <a:p>
          <a:endParaRPr lang="en-CA"/>
        </a:p>
      </dgm:t>
    </dgm:pt>
    <dgm:pt modelId="{445C2A74-43C0-4C11-AFB0-77E9135A81FE}" type="sibTrans" cxnId="{950A2D7B-C337-45D0-8D86-15A7DFDF38AC}">
      <dgm:prSet/>
      <dgm:spPr/>
      <dgm:t>
        <a:bodyPr/>
        <a:lstStyle/>
        <a:p>
          <a:endParaRPr lang="en-CA"/>
        </a:p>
      </dgm:t>
    </dgm:pt>
    <dgm:pt modelId="{1C2E74F4-4E8F-4285-A390-04C837D67630}">
      <dgm:prSet phldr="0"/>
      <dgm:spPr/>
      <dgm:t>
        <a:bodyPr/>
        <a:lstStyle/>
        <a:p>
          <a:endParaRPr lang="en-US">
            <a:latin typeface="Aptos"/>
          </a:endParaRPr>
        </a:p>
      </dgm:t>
    </dgm:pt>
    <dgm:pt modelId="{A14F2365-60C7-4BC8-9243-BCDF7B23965A}" type="parTrans" cxnId="{C6DA219E-DB26-4114-A701-15313F21D55E}">
      <dgm:prSet/>
      <dgm:spPr/>
      <dgm:t>
        <a:bodyPr/>
        <a:lstStyle/>
        <a:p>
          <a:endParaRPr lang="en-CA"/>
        </a:p>
      </dgm:t>
    </dgm:pt>
    <dgm:pt modelId="{A409D0FB-C617-4F73-B11E-9F1BD11736C1}" type="sibTrans" cxnId="{C6DA219E-DB26-4114-A701-15313F21D55E}">
      <dgm:prSet/>
      <dgm:spPr/>
      <dgm:t>
        <a:bodyPr/>
        <a:lstStyle/>
        <a:p>
          <a:endParaRPr lang="en-CA"/>
        </a:p>
      </dgm:t>
    </dgm:pt>
    <dgm:pt modelId="{A89138EC-E6BD-4C31-BEFA-F98BF2A038FB}">
      <dgm:prSet phldr="0"/>
      <dgm:spPr/>
      <dgm:t>
        <a:bodyPr/>
        <a:lstStyle/>
        <a:p>
          <a:endParaRPr lang="en-US" b="0">
            <a:latin typeface="Aptos"/>
          </a:endParaRPr>
        </a:p>
      </dgm:t>
    </dgm:pt>
    <dgm:pt modelId="{FC3AA2BF-754D-4097-8538-2E369A40F949}" type="parTrans" cxnId="{3EE4172C-D894-4375-8D96-A2ECF431CCC5}">
      <dgm:prSet/>
      <dgm:spPr/>
      <dgm:t>
        <a:bodyPr/>
        <a:lstStyle/>
        <a:p>
          <a:endParaRPr lang="en-CA"/>
        </a:p>
      </dgm:t>
    </dgm:pt>
    <dgm:pt modelId="{14CECB4A-1226-4A67-92FE-CBEC76AC0F7D}" type="sibTrans" cxnId="{3EE4172C-D894-4375-8D96-A2ECF431CCC5}">
      <dgm:prSet/>
      <dgm:spPr/>
      <dgm:t>
        <a:bodyPr/>
        <a:lstStyle/>
        <a:p>
          <a:endParaRPr lang="en-CA"/>
        </a:p>
      </dgm:t>
    </dgm:pt>
    <dgm:pt modelId="{EFEF52CD-5E79-4FCB-8790-075F97A643CA}">
      <dgm:prSet phldr="0"/>
      <dgm:spPr/>
      <dgm:t>
        <a:bodyPr/>
        <a:lstStyle/>
        <a:p>
          <a:pPr rtl="0"/>
          <a:endParaRPr lang="en-US" b="0">
            <a:solidFill>
              <a:schemeClr val="bg1"/>
            </a:solidFill>
            <a:latin typeface="Calibri"/>
            <a:ea typeface="Calibri"/>
            <a:cs typeface="Calibri"/>
          </a:endParaRPr>
        </a:p>
      </dgm:t>
    </dgm:pt>
    <dgm:pt modelId="{CDF8F826-7C2F-4A5E-9092-A6799E568C7B}" type="parTrans" cxnId="{98676B49-711E-48B0-95EF-0636C0D0F7D4}">
      <dgm:prSet/>
      <dgm:spPr/>
      <dgm:t>
        <a:bodyPr/>
        <a:lstStyle/>
        <a:p>
          <a:endParaRPr lang="en-CA"/>
        </a:p>
      </dgm:t>
    </dgm:pt>
    <dgm:pt modelId="{36F15A2A-E883-4F89-A818-4BD95DFF037C}" type="sibTrans" cxnId="{98676B49-711E-48B0-95EF-0636C0D0F7D4}">
      <dgm:prSet/>
      <dgm:spPr/>
      <dgm:t>
        <a:bodyPr/>
        <a:lstStyle/>
        <a:p>
          <a:endParaRPr lang="en-CA"/>
        </a:p>
      </dgm:t>
    </dgm:pt>
    <dgm:pt modelId="{69D0917E-9BBD-4FE8-AF92-99ABE29FF84E}" type="pres">
      <dgm:prSet presAssocID="{1092A886-EFD7-4B64-B258-8A5535B0104E}" presName="Name0" presStyleCnt="0">
        <dgm:presLayoutVars>
          <dgm:dir/>
          <dgm:resizeHandles val="exact"/>
        </dgm:presLayoutVars>
      </dgm:prSet>
      <dgm:spPr/>
    </dgm:pt>
    <dgm:pt modelId="{90F301BC-0669-4950-A32B-9CF80258D767}" type="pres">
      <dgm:prSet presAssocID="{D176EF91-06A7-4BC9-834F-6CB7FC303FB3}" presName="node" presStyleLbl="node1" presStyleIdx="0" presStyleCnt="4">
        <dgm:presLayoutVars>
          <dgm:bulletEnabled val="1"/>
        </dgm:presLayoutVars>
      </dgm:prSet>
      <dgm:spPr/>
    </dgm:pt>
    <dgm:pt modelId="{9F32E1A2-8D4A-42B4-892B-299CBC8F8088}" type="pres">
      <dgm:prSet presAssocID="{E8AEEBFD-A827-4A2A-A94E-97B96F580962}" presName="sibTrans" presStyleCnt="0"/>
      <dgm:spPr/>
    </dgm:pt>
    <dgm:pt modelId="{1F6ABE53-45B1-48E5-8BFA-D18844649DDB}" type="pres">
      <dgm:prSet presAssocID="{99285B16-9C3D-4636-A76C-9543755C9506}" presName="node" presStyleLbl="node1" presStyleIdx="1" presStyleCnt="4">
        <dgm:presLayoutVars>
          <dgm:bulletEnabled val="1"/>
        </dgm:presLayoutVars>
      </dgm:prSet>
      <dgm:spPr/>
    </dgm:pt>
    <dgm:pt modelId="{1B3543C1-CAAF-40EF-9934-A5992EA979A4}" type="pres">
      <dgm:prSet presAssocID="{D2E8FDC9-74DF-4CD1-8499-7D1D80834A2F}" presName="sibTrans" presStyleCnt="0"/>
      <dgm:spPr/>
    </dgm:pt>
    <dgm:pt modelId="{3D9A6C8D-1593-43CC-A405-753B8228003C}" type="pres">
      <dgm:prSet presAssocID="{1F64BD32-3947-4B0C-8CF4-95E2381A4BB5}" presName="node" presStyleLbl="node1" presStyleIdx="2" presStyleCnt="4">
        <dgm:presLayoutVars>
          <dgm:bulletEnabled val="1"/>
        </dgm:presLayoutVars>
      </dgm:prSet>
      <dgm:spPr/>
    </dgm:pt>
    <dgm:pt modelId="{39FCEE09-EC1D-44F1-AEBD-4500958E4213}" type="pres">
      <dgm:prSet presAssocID="{FEEFEE98-A411-4AD6-8DB6-7BC64AC94881}" presName="sibTrans" presStyleCnt="0"/>
      <dgm:spPr/>
    </dgm:pt>
    <dgm:pt modelId="{DC0A5947-3449-4910-B56D-A8F3FED6D9F4}" type="pres">
      <dgm:prSet presAssocID="{AF1E5F18-2805-4720-9135-2A54F5C97A56}" presName="node" presStyleLbl="node1" presStyleIdx="3" presStyleCnt="4">
        <dgm:presLayoutVars>
          <dgm:bulletEnabled val="1"/>
        </dgm:presLayoutVars>
      </dgm:prSet>
      <dgm:spPr/>
    </dgm:pt>
  </dgm:ptLst>
  <dgm:cxnLst>
    <dgm:cxn modelId="{08452806-6E92-4AD3-A06B-FB1CB1AF83B5}" type="presOf" srcId="{1C2E74F4-4E8F-4285-A390-04C837D67630}" destId="{3D9A6C8D-1593-43CC-A405-753B8228003C}" srcOrd="0" destOrd="3" presId="urn:microsoft.com/office/officeart/2005/8/layout/hList6"/>
    <dgm:cxn modelId="{130B7107-41DE-4D41-A3EA-49CC0F6498D6}" srcId="{1F64BD32-3947-4B0C-8CF4-95E2381A4BB5}" destId="{334C9A8E-9EBC-4D63-B3E9-D810FF1EF736}" srcOrd="5" destOrd="0" parTransId="{E4E51DFB-C14B-4219-8B04-4910C52A0619}" sibTransId="{D0A887C0-8A51-4DFB-A0DB-1CF47F42AB51}"/>
    <dgm:cxn modelId="{434E2F15-B00C-466D-8A93-5E9F8EC7FC9F}" srcId="{D176EF91-06A7-4BC9-834F-6CB7FC303FB3}" destId="{AD47A25E-2AE0-47A7-B287-9D135D98B9AE}" srcOrd="0" destOrd="0" parTransId="{0140C260-A8A3-4FFA-86A2-B1D2595943C2}" sibTransId="{5D8B05E8-30F9-48C5-BFA4-9A55E1FAA694}"/>
    <dgm:cxn modelId="{E0354717-1DDE-43F0-896D-8BD3E2C92BA5}" srcId="{1092A886-EFD7-4B64-B258-8A5535B0104E}" destId="{99285B16-9C3D-4636-A76C-9543755C9506}" srcOrd="1" destOrd="0" parTransId="{981688F3-FB13-45EC-8AF3-1ABCD7A78F1D}" sibTransId="{D2E8FDC9-74DF-4CD1-8499-7D1D80834A2F}"/>
    <dgm:cxn modelId="{B989EF1D-C541-4336-B747-F4DB6B8F4BC9}" srcId="{1F64BD32-3947-4B0C-8CF4-95E2381A4BB5}" destId="{FADC131B-48FC-4E37-9457-8D47CE112E08}" srcOrd="1" destOrd="0" parTransId="{6B880601-9B64-4502-9F50-2396D2B50FF7}" sibTransId="{3315EC82-F1B2-43A7-B6E1-4FC450881734}"/>
    <dgm:cxn modelId="{52484820-B372-4482-A3A7-50AD0ADEDF49}" srcId="{1092A886-EFD7-4B64-B258-8A5535B0104E}" destId="{1F64BD32-3947-4B0C-8CF4-95E2381A4BB5}" srcOrd="2" destOrd="0" parTransId="{74E37AEA-59AB-4238-9DDF-CC9EEF0F6C70}" sibTransId="{FEEFEE98-A411-4AD6-8DB6-7BC64AC94881}"/>
    <dgm:cxn modelId="{EF608325-97CC-4438-82A0-F8AB7A337FE5}" type="presOf" srcId="{1F64BD32-3947-4B0C-8CF4-95E2381A4BB5}" destId="{3D9A6C8D-1593-43CC-A405-753B8228003C}" srcOrd="0" destOrd="0" presId="urn:microsoft.com/office/officeart/2005/8/layout/hList6"/>
    <dgm:cxn modelId="{3EE4172C-D894-4375-8D96-A2ECF431CCC5}" srcId="{1F64BD32-3947-4B0C-8CF4-95E2381A4BB5}" destId="{A89138EC-E6BD-4C31-BEFA-F98BF2A038FB}" srcOrd="6" destOrd="0" parTransId="{FC3AA2BF-754D-4097-8538-2E369A40F949}" sibTransId="{14CECB4A-1226-4A67-92FE-CBEC76AC0F7D}"/>
    <dgm:cxn modelId="{A8C06435-C7EC-408E-8DF0-1D962A5C7B87}" srcId="{1092A886-EFD7-4B64-B258-8A5535B0104E}" destId="{AF1E5F18-2805-4720-9135-2A54F5C97A56}" srcOrd="3" destOrd="0" parTransId="{5CC060A8-6C0C-457B-87D4-A90A23CE4F8A}" sibTransId="{5C4E6499-B9FC-4607-BAEF-17329FC7F571}"/>
    <dgm:cxn modelId="{5CAB2037-FD7F-4ABC-B2E9-D969B7B7B9B5}" type="presOf" srcId="{EFEF52CD-5E79-4FCB-8790-075F97A643CA}" destId="{3D9A6C8D-1593-43CC-A405-753B8228003C}" srcOrd="0" destOrd="8" presId="urn:microsoft.com/office/officeart/2005/8/layout/hList6"/>
    <dgm:cxn modelId="{9EADD741-D91F-41F4-8E55-90EA2BD2CB71}" type="presOf" srcId="{D176EF91-06A7-4BC9-834F-6CB7FC303FB3}" destId="{90F301BC-0669-4950-A32B-9CF80258D767}" srcOrd="0" destOrd="0" presId="urn:microsoft.com/office/officeart/2005/8/layout/hList6"/>
    <dgm:cxn modelId="{48F60164-96CE-4397-A22B-8395BD0A099B}" type="presOf" srcId="{81C6D072-A07F-4E7C-8058-98E9347E2F75}" destId="{90F301BC-0669-4950-A32B-9CF80258D767}" srcOrd="0" destOrd="5" presId="urn:microsoft.com/office/officeart/2005/8/layout/hList6"/>
    <dgm:cxn modelId="{34146964-496C-4404-8982-60C77500B999}" type="presOf" srcId="{AF1E5F18-2805-4720-9135-2A54F5C97A56}" destId="{DC0A5947-3449-4910-B56D-A8F3FED6D9F4}" srcOrd="0" destOrd="0" presId="urn:microsoft.com/office/officeart/2005/8/layout/hList6"/>
    <dgm:cxn modelId="{29CD5246-3923-4153-8945-9853194ABF93}" type="presOf" srcId="{A89138EC-E6BD-4C31-BEFA-F98BF2A038FB}" destId="{3D9A6C8D-1593-43CC-A405-753B8228003C}" srcOrd="0" destOrd="7" presId="urn:microsoft.com/office/officeart/2005/8/layout/hList6"/>
    <dgm:cxn modelId="{98676B49-711E-48B0-95EF-0636C0D0F7D4}" srcId="{1F64BD32-3947-4B0C-8CF4-95E2381A4BB5}" destId="{EFEF52CD-5E79-4FCB-8790-075F97A643CA}" srcOrd="7" destOrd="0" parTransId="{CDF8F826-7C2F-4A5E-9092-A6799E568C7B}" sibTransId="{36F15A2A-E883-4F89-A818-4BD95DFF037C}"/>
    <dgm:cxn modelId="{97EC8049-C27F-4CA9-82F2-AFCBF48F78E8}" type="presOf" srcId="{FAD39154-8D36-449A-AF06-1C7C996E903C}" destId="{90F301BC-0669-4950-A32B-9CF80258D767}" srcOrd="0" destOrd="3" presId="urn:microsoft.com/office/officeart/2005/8/layout/hList6"/>
    <dgm:cxn modelId="{14A5C44B-AC7E-45D7-9F97-7A58ACC98A19}" type="presOf" srcId="{1092A886-EFD7-4B64-B258-8A5535B0104E}" destId="{69D0917E-9BBD-4FE8-AF92-99ABE29FF84E}" srcOrd="0" destOrd="0" presId="urn:microsoft.com/office/officeart/2005/8/layout/hList6"/>
    <dgm:cxn modelId="{817B006F-AF93-456C-B4F9-14ACF7AB6F67}" type="presOf" srcId="{18E9DD05-2681-42F8-8C6F-D589ED9F4355}" destId="{90F301BC-0669-4950-A32B-9CF80258D767}" srcOrd="0" destOrd="4" presId="urn:microsoft.com/office/officeart/2005/8/layout/hList6"/>
    <dgm:cxn modelId="{C39DCC50-7FC8-40EF-BCCB-F6E7106A9B54}" type="presOf" srcId="{76D86F06-010F-427A-8588-25E9EBA965FF}" destId="{3D9A6C8D-1593-43CC-A405-753B8228003C}" srcOrd="0" destOrd="4" presId="urn:microsoft.com/office/officeart/2005/8/layout/hList6"/>
    <dgm:cxn modelId="{EB53E471-A108-4F6E-8DBD-E7032D3DFCF7}" type="presOf" srcId="{3C5FE89A-D662-4E10-A3D2-93BAFE27DCE0}" destId="{90F301BC-0669-4950-A32B-9CF80258D767}" srcOrd="0" destOrd="6" presId="urn:microsoft.com/office/officeart/2005/8/layout/hList6"/>
    <dgm:cxn modelId="{1F5DB655-99C9-41A2-98E8-0F55DA635AEF}" srcId="{AF1E5F18-2805-4720-9135-2A54F5C97A56}" destId="{96E5EEE4-AE42-45B9-8F9F-B3C81B7B0086}" srcOrd="4" destOrd="0" parTransId="{166D6F80-F10A-4559-8641-26A3B7F4AEAC}" sibTransId="{DC2855B5-C12D-4B9C-9B21-44C62E3276E8}"/>
    <dgm:cxn modelId="{E1B7C275-99AA-4A03-A3BE-3D7E9CD2E8B5}" type="presOf" srcId="{E590709A-0D26-4262-A619-C44FC635E1FC}" destId="{1F6ABE53-45B1-48E5-8BFA-D18844649DDB}" srcOrd="0" destOrd="2" presId="urn:microsoft.com/office/officeart/2005/8/layout/hList6"/>
    <dgm:cxn modelId="{4D34C876-6046-4DBE-9278-56229B2F12AD}" srcId="{D176EF91-06A7-4BC9-834F-6CB7FC303FB3}" destId="{81C6D072-A07F-4E7C-8058-98E9347E2F75}" srcOrd="4" destOrd="0" parTransId="{99C7765D-C0DE-4D1E-A355-90861D465166}" sibTransId="{C3ECD308-C945-4E08-89A7-AF3225ED4000}"/>
    <dgm:cxn modelId="{2CED9659-B8B5-410B-8E92-230A63C85DB8}" type="presOf" srcId="{A05AF833-1670-489B-9FAE-07C306CB422D}" destId="{DC0A5947-3449-4910-B56D-A8F3FED6D9F4}" srcOrd="0" destOrd="1" presId="urn:microsoft.com/office/officeart/2005/8/layout/hList6"/>
    <dgm:cxn modelId="{3AB8E259-3FDE-4CED-A82C-875FB50FF91F}" srcId="{99285B16-9C3D-4636-A76C-9543755C9506}" destId="{2675A2C4-0F38-4B11-AE65-568DA3325ECA}" srcOrd="3" destOrd="0" parTransId="{2D446774-C3D4-4FA5-A0F7-C3EF91DCD809}" sibTransId="{4F9DE55D-75EA-47FA-AA5A-DF2899C430D4}"/>
    <dgm:cxn modelId="{9FCA5A5A-C0B4-4B54-9203-188C04E78968}" type="presOf" srcId="{FADC131B-48FC-4E37-9457-8D47CE112E08}" destId="{3D9A6C8D-1593-43CC-A405-753B8228003C}" srcOrd="0" destOrd="2" presId="urn:microsoft.com/office/officeart/2005/8/layout/hList6"/>
    <dgm:cxn modelId="{950A2D7B-C337-45D0-8D86-15A7DFDF38AC}" srcId="{1F64BD32-3947-4B0C-8CF4-95E2381A4BB5}" destId="{F2C1C7F3-3F30-4DA1-BB92-1E1BBB6ABC82}" srcOrd="0" destOrd="0" parTransId="{4F454C5B-4396-4DF5-B7C0-E662FE6F48B8}" sibTransId="{445C2A74-43C0-4C11-AFB0-77E9135A81FE}"/>
    <dgm:cxn modelId="{B6584E7D-E2B0-4E12-9192-3B6D23FDB1E3}" srcId="{AF1E5F18-2805-4720-9135-2A54F5C97A56}" destId="{0D271B08-7A1D-4FC0-A98E-0F7B12901BAC}" srcOrd="2" destOrd="0" parTransId="{C7E22AB5-3D6F-4417-8935-99E8DD4A4663}" sibTransId="{1D472206-CDDF-4C6E-A792-14DBF0382561}"/>
    <dgm:cxn modelId="{D60C947F-98A0-4865-BE09-0A544490A1FE}" type="presOf" srcId="{99285B16-9C3D-4636-A76C-9543755C9506}" destId="{1F6ABE53-45B1-48E5-8BFA-D18844649DDB}" srcOrd="0" destOrd="0" presId="urn:microsoft.com/office/officeart/2005/8/layout/hList6"/>
    <dgm:cxn modelId="{0361F484-A49C-40A0-8650-C0C067284E3D}" type="presOf" srcId="{79D2F612-1670-4E1E-A6CE-32E6829CD625}" destId="{3D9A6C8D-1593-43CC-A405-753B8228003C}" srcOrd="0" destOrd="5" presId="urn:microsoft.com/office/officeart/2005/8/layout/hList6"/>
    <dgm:cxn modelId="{29A38E88-E118-411D-93E9-D515B2733220}" srcId="{D176EF91-06A7-4BC9-834F-6CB7FC303FB3}" destId="{3C5FE89A-D662-4E10-A3D2-93BAFE27DCE0}" srcOrd="5" destOrd="0" parTransId="{474623E3-355D-4FDA-8A85-A484C6A0E20B}" sibTransId="{75C55F24-9C32-4D99-B827-906C576E61BC}"/>
    <dgm:cxn modelId="{84D2F791-D27F-41DB-8658-4EC3EDE59E70}" type="presOf" srcId="{51FF81B4-1D89-495C-BC9D-9B9DD7500D17}" destId="{1F6ABE53-45B1-48E5-8BFA-D18844649DDB}" srcOrd="0" destOrd="3" presId="urn:microsoft.com/office/officeart/2005/8/layout/hList6"/>
    <dgm:cxn modelId="{44605D94-6371-4F39-846D-1108668B506B}" type="presOf" srcId="{5AC88D72-CC5B-40E4-9C8E-56260C07986B}" destId="{1F6ABE53-45B1-48E5-8BFA-D18844649DDB}" srcOrd="0" destOrd="1" presId="urn:microsoft.com/office/officeart/2005/8/layout/hList6"/>
    <dgm:cxn modelId="{A0006B9D-55F8-4DFA-AE7C-7360CF82881E}" srcId="{1F64BD32-3947-4B0C-8CF4-95E2381A4BB5}" destId="{76D86F06-010F-427A-8588-25E9EBA965FF}" srcOrd="3" destOrd="0" parTransId="{74B499CB-5458-4EF2-9699-C1DCFF140B8D}" sibTransId="{FBCFBAE4-5A41-49AE-B344-07596ED4D6DD}"/>
    <dgm:cxn modelId="{C6DA219E-DB26-4114-A701-15313F21D55E}" srcId="{1F64BD32-3947-4B0C-8CF4-95E2381A4BB5}" destId="{1C2E74F4-4E8F-4285-A390-04C837D67630}" srcOrd="2" destOrd="0" parTransId="{A14F2365-60C7-4BC8-9243-BCDF7B23965A}" sibTransId="{A409D0FB-C617-4F73-B11E-9F1BD11736C1}"/>
    <dgm:cxn modelId="{3E06919E-112C-4744-9DB2-5D427C51166E}" srcId="{AF1E5F18-2805-4720-9135-2A54F5C97A56}" destId="{894AB395-5616-4FC0-A295-604912646628}" srcOrd="3" destOrd="0" parTransId="{F41BC812-3298-434E-93F2-7612A2DC1A92}" sibTransId="{67581229-EC53-426B-9C54-49E395758EC2}"/>
    <dgm:cxn modelId="{44A7F2A2-C692-4860-B25B-16315C408B5F}" type="presOf" srcId="{0D271B08-7A1D-4FC0-A98E-0F7B12901BAC}" destId="{DC0A5947-3449-4910-B56D-A8F3FED6D9F4}" srcOrd="0" destOrd="3" presId="urn:microsoft.com/office/officeart/2005/8/layout/hList6"/>
    <dgm:cxn modelId="{562D37A8-274F-429F-A815-A1EFA2F5B824}" srcId="{AF1E5F18-2805-4720-9135-2A54F5C97A56}" destId="{CB6D8C72-5CAF-4F89-934C-DF5F2F178E35}" srcOrd="1" destOrd="0" parTransId="{85384BC2-F56C-4013-BC0A-C515AB2314FD}" sibTransId="{2709A060-4B0E-4ECF-8EA5-A4B4A9CE8A62}"/>
    <dgm:cxn modelId="{E0EBE7AD-E2A4-4D79-823D-4292CEC2A222}" srcId="{99285B16-9C3D-4636-A76C-9543755C9506}" destId="{E590709A-0D26-4262-A619-C44FC635E1FC}" srcOrd="1" destOrd="0" parTransId="{4AE56401-24C0-4E43-8583-2E8D80A9F0F2}" sibTransId="{73824693-FD38-4DF2-B62A-387BEA821256}"/>
    <dgm:cxn modelId="{A42D34B0-0907-4202-84B9-A0AE122EA9FE}" type="presOf" srcId="{2675A2C4-0F38-4B11-AE65-568DA3325ECA}" destId="{1F6ABE53-45B1-48E5-8BFA-D18844649DDB}" srcOrd="0" destOrd="4" presId="urn:microsoft.com/office/officeart/2005/8/layout/hList6"/>
    <dgm:cxn modelId="{2538FAB9-8F9C-4F20-8E67-DE619B83F960}" srcId="{99285B16-9C3D-4636-A76C-9543755C9506}" destId="{51FF81B4-1D89-495C-BC9D-9B9DD7500D17}" srcOrd="2" destOrd="0" parTransId="{455CCB5B-0236-482F-8F1F-ECE2A53E6D03}" sibTransId="{6B0E05C3-4CAC-4B27-9A6B-39E16CFC22C4}"/>
    <dgm:cxn modelId="{56B884BB-1B98-415C-9121-755D60D7AD5D}" srcId="{99285B16-9C3D-4636-A76C-9543755C9506}" destId="{5AC88D72-CC5B-40E4-9C8E-56260C07986B}" srcOrd="0" destOrd="0" parTransId="{69477AEC-100E-4127-988D-E90953BE0C51}" sibTransId="{FDEC5334-2CD1-4C87-A2BD-828E7005E432}"/>
    <dgm:cxn modelId="{F0773CBF-9D3F-4471-8B14-9BB853124081}" srcId="{AF1E5F18-2805-4720-9135-2A54F5C97A56}" destId="{A05AF833-1670-489B-9FAE-07C306CB422D}" srcOrd="0" destOrd="0" parTransId="{F178ABD3-5D8B-430B-8E4E-A0A7B0634AD1}" sibTransId="{1CCCA067-D5C5-4723-910E-D9A69B331CA4}"/>
    <dgm:cxn modelId="{017A67BF-B715-439C-B163-B0BEE34F9C09}" srcId="{D176EF91-06A7-4BC9-834F-6CB7FC303FB3}" destId="{18E9DD05-2681-42F8-8C6F-D589ED9F4355}" srcOrd="3" destOrd="0" parTransId="{0AD34B7B-64BB-4B4A-916E-7F48AFFB923D}" sibTransId="{D72BC2E3-DBCC-4F90-89BD-056DE7A5CD21}"/>
    <dgm:cxn modelId="{8EF237C8-24FF-463F-AA0D-C3BC9215B9EA}" srcId="{D176EF91-06A7-4BC9-834F-6CB7FC303FB3}" destId="{812CBA42-C323-45E4-ABF7-EA4F44E8BEDF}" srcOrd="1" destOrd="0" parTransId="{4E106974-62C9-483C-94B2-9CBAF4929A30}" sibTransId="{2007A8C7-1E87-4DA9-BA2F-C9851CD831A5}"/>
    <dgm:cxn modelId="{EBA194CA-C35B-48B5-A016-A2F2B9381603}" type="presOf" srcId="{894AB395-5616-4FC0-A295-604912646628}" destId="{DC0A5947-3449-4910-B56D-A8F3FED6D9F4}" srcOrd="0" destOrd="4" presId="urn:microsoft.com/office/officeart/2005/8/layout/hList6"/>
    <dgm:cxn modelId="{27329FCB-90AA-470C-9964-38058F6D6D8D}" type="presOf" srcId="{F2C1C7F3-3F30-4DA1-BB92-1E1BBB6ABC82}" destId="{3D9A6C8D-1593-43CC-A405-753B8228003C}" srcOrd="0" destOrd="1" presId="urn:microsoft.com/office/officeart/2005/8/layout/hList6"/>
    <dgm:cxn modelId="{1F997ECC-58CC-468D-8D6E-292AB0F078E9}" type="presOf" srcId="{334C9A8E-9EBC-4D63-B3E9-D810FF1EF736}" destId="{3D9A6C8D-1593-43CC-A405-753B8228003C}" srcOrd="0" destOrd="6" presId="urn:microsoft.com/office/officeart/2005/8/layout/hList6"/>
    <dgm:cxn modelId="{1D2E2FE5-F195-4D7F-9BFA-7A1222D7501F}" srcId="{D176EF91-06A7-4BC9-834F-6CB7FC303FB3}" destId="{FAD39154-8D36-449A-AF06-1C7C996E903C}" srcOrd="2" destOrd="0" parTransId="{E1B53D1C-B529-40EF-9AB5-0EFF109AC709}" sibTransId="{5DD702AF-DE2C-4CCB-B282-AA4F29CE3407}"/>
    <dgm:cxn modelId="{97C19AE6-21AD-4D06-BC06-F60AC56ACE5C}" type="presOf" srcId="{96E5EEE4-AE42-45B9-8F9F-B3C81B7B0086}" destId="{DC0A5947-3449-4910-B56D-A8F3FED6D9F4}" srcOrd="0" destOrd="5" presId="urn:microsoft.com/office/officeart/2005/8/layout/hList6"/>
    <dgm:cxn modelId="{4B7EE0E8-40F9-48C5-BACD-E686C7649C66}" type="presOf" srcId="{AD47A25E-2AE0-47A7-B287-9D135D98B9AE}" destId="{90F301BC-0669-4950-A32B-9CF80258D767}" srcOrd="0" destOrd="1" presId="urn:microsoft.com/office/officeart/2005/8/layout/hList6"/>
    <dgm:cxn modelId="{281618ED-CAB5-4143-954D-97F6801105CA}" type="presOf" srcId="{812CBA42-C323-45E4-ABF7-EA4F44E8BEDF}" destId="{90F301BC-0669-4950-A32B-9CF80258D767}" srcOrd="0" destOrd="2" presId="urn:microsoft.com/office/officeart/2005/8/layout/hList6"/>
    <dgm:cxn modelId="{E82303F0-E875-4C55-98E4-73F5958DEAE2}" type="presOf" srcId="{CB6D8C72-5CAF-4F89-934C-DF5F2F178E35}" destId="{DC0A5947-3449-4910-B56D-A8F3FED6D9F4}" srcOrd="0" destOrd="2" presId="urn:microsoft.com/office/officeart/2005/8/layout/hList6"/>
    <dgm:cxn modelId="{7581A0FD-558D-44D4-8C01-80F9B2CC95A2}" srcId="{1092A886-EFD7-4B64-B258-8A5535B0104E}" destId="{D176EF91-06A7-4BC9-834F-6CB7FC303FB3}" srcOrd="0" destOrd="0" parTransId="{52C25F4A-8183-429D-AA08-9DC32724611A}" sibTransId="{E8AEEBFD-A827-4A2A-A94E-97B96F580962}"/>
    <dgm:cxn modelId="{8533F8FE-E2C9-4F54-A797-8E026DE0E070}" srcId="{1F64BD32-3947-4B0C-8CF4-95E2381A4BB5}" destId="{79D2F612-1670-4E1E-A6CE-32E6829CD625}" srcOrd="4" destOrd="0" parTransId="{089E0E3B-F47A-44DC-91C6-B4B1522E8810}" sibTransId="{93913A88-7069-46FB-81D3-A2DC84CBC5D9}"/>
    <dgm:cxn modelId="{91C0CAA8-212B-4A7C-BA4D-608601C119C3}" type="presParOf" srcId="{69D0917E-9BBD-4FE8-AF92-99ABE29FF84E}" destId="{90F301BC-0669-4950-A32B-9CF80258D767}" srcOrd="0" destOrd="0" presId="urn:microsoft.com/office/officeart/2005/8/layout/hList6"/>
    <dgm:cxn modelId="{6999CC6B-B2F9-4200-9F10-774821CECA49}" type="presParOf" srcId="{69D0917E-9BBD-4FE8-AF92-99ABE29FF84E}" destId="{9F32E1A2-8D4A-42B4-892B-299CBC8F8088}" srcOrd="1" destOrd="0" presId="urn:microsoft.com/office/officeart/2005/8/layout/hList6"/>
    <dgm:cxn modelId="{D51D360B-0E08-4904-878F-B34249152EC7}" type="presParOf" srcId="{69D0917E-9BBD-4FE8-AF92-99ABE29FF84E}" destId="{1F6ABE53-45B1-48E5-8BFA-D18844649DDB}" srcOrd="2" destOrd="0" presId="urn:microsoft.com/office/officeart/2005/8/layout/hList6"/>
    <dgm:cxn modelId="{5FB60EE0-B25C-402C-895E-45F5CDA90EBE}" type="presParOf" srcId="{69D0917E-9BBD-4FE8-AF92-99ABE29FF84E}" destId="{1B3543C1-CAAF-40EF-9934-A5992EA979A4}" srcOrd="3" destOrd="0" presId="urn:microsoft.com/office/officeart/2005/8/layout/hList6"/>
    <dgm:cxn modelId="{D522CCA9-89DB-4B6C-B3FE-96F70078C390}" type="presParOf" srcId="{69D0917E-9BBD-4FE8-AF92-99ABE29FF84E}" destId="{3D9A6C8D-1593-43CC-A405-753B8228003C}" srcOrd="4" destOrd="0" presId="urn:microsoft.com/office/officeart/2005/8/layout/hList6"/>
    <dgm:cxn modelId="{7D9320D6-45D0-4E90-BE01-D9CED0A9B7E3}" type="presParOf" srcId="{69D0917E-9BBD-4FE8-AF92-99ABE29FF84E}" destId="{39FCEE09-EC1D-44F1-AEBD-4500958E4213}" srcOrd="5" destOrd="0" presId="urn:microsoft.com/office/officeart/2005/8/layout/hList6"/>
    <dgm:cxn modelId="{9529F614-2530-41EF-BD06-FA1A8E356FE5}" type="presParOf" srcId="{69D0917E-9BBD-4FE8-AF92-99ABE29FF84E}" destId="{DC0A5947-3449-4910-B56D-A8F3FED6D9F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0E635D-F09F-4614-B38C-8D6CD6FE39E4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D204284-1DE0-4B12-A772-1B04CEFEB648}">
      <dgm:prSet phldrT="[Text]"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Week 1</a:t>
          </a:r>
          <a:endParaRPr lang="en-US"/>
        </a:p>
      </dgm:t>
    </dgm:pt>
    <dgm:pt modelId="{3EE3CDBF-A9E0-4AD6-AB34-D01B39FB5F85}" type="parTrans" cxnId="{7D65E9C1-0B42-4C80-AA18-AA3465FDC8DB}">
      <dgm:prSet/>
      <dgm:spPr/>
      <dgm:t>
        <a:bodyPr/>
        <a:lstStyle/>
        <a:p>
          <a:endParaRPr lang="en-CA"/>
        </a:p>
      </dgm:t>
    </dgm:pt>
    <dgm:pt modelId="{988F64FF-BA41-4AED-8751-4F614692849F}" type="sibTrans" cxnId="{7D65E9C1-0B42-4C80-AA18-AA3465FDC8DB}">
      <dgm:prSet/>
      <dgm:spPr/>
      <dgm:t>
        <a:bodyPr/>
        <a:lstStyle/>
        <a:p>
          <a:endParaRPr lang="en-CA"/>
        </a:p>
      </dgm:t>
    </dgm:pt>
    <dgm:pt modelId="{2A3BF8F0-AD42-453C-8D71-7CB19AAF75AA}">
      <dgm:prSet phldrT="[Text]"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Canada – US Relations &amp; Tariffs</a:t>
          </a:r>
          <a:endParaRPr lang="en-US"/>
        </a:p>
      </dgm:t>
    </dgm:pt>
    <dgm:pt modelId="{42BDF7FF-31D0-4FE4-9342-DCA4C3949324}" type="parTrans" cxnId="{91988FC9-AACB-4CF8-B4CD-B641060264AB}">
      <dgm:prSet/>
      <dgm:spPr/>
      <dgm:t>
        <a:bodyPr/>
        <a:lstStyle/>
        <a:p>
          <a:endParaRPr lang="en-CA"/>
        </a:p>
      </dgm:t>
    </dgm:pt>
    <dgm:pt modelId="{BECCB43D-2910-4109-90E0-0EFF4577CF48}" type="sibTrans" cxnId="{91988FC9-AACB-4CF8-B4CD-B641060264AB}">
      <dgm:prSet/>
      <dgm:spPr/>
      <dgm:t>
        <a:bodyPr/>
        <a:lstStyle/>
        <a:p>
          <a:endParaRPr lang="en-CA"/>
        </a:p>
      </dgm:t>
    </dgm:pt>
    <dgm:pt modelId="{DF8A840C-3B9E-4E57-8600-2C3EDC1AA1CE}">
      <dgm:prSet phldrT="[Text]"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Week 2</a:t>
          </a:r>
          <a:endParaRPr lang="en-US"/>
        </a:p>
      </dgm:t>
    </dgm:pt>
    <dgm:pt modelId="{6BC3BAEE-E733-440C-9B96-D55A309E3146}" type="parTrans" cxnId="{D2681114-CD23-4D9C-A65A-3CE6DBE876C5}">
      <dgm:prSet/>
      <dgm:spPr/>
      <dgm:t>
        <a:bodyPr/>
        <a:lstStyle/>
        <a:p>
          <a:endParaRPr lang="en-CA"/>
        </a:p>
      </dgm:t>
    </dgm:pt>
    <dgm:pt modelId="{FCF0A644-11D5-4BD3-8B6B-270BDDD6CE2A}" type="sibTrans" cxnId="{D2681114-CD23-4D9C-A65A-3CE6DBE876C5}">
      <dgm:prSet/>
      <dgm:spPr/>
      <dgm:t>
        <a:bodyPr/>
        <a:lstStyle/>
        <a:p>
          <a:endParaRPr lang="en-CA"/>
        </a:p>
      </dgm:t>
    </dgm:pt>
    <dgm:pt modelId="{95DCBC4B-0ABF-4A6F-BB7D-807C6719431A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 Economic resilience focus</a:t>
          </a:r>
        </a:p>
      </dgm:t>
    </dgm:pt>
    <dgm:pt modelId="{20887096-8C32-480B-A55F-35A867DB5B4C}" type="parTrans" cxnId="{F778D5D5-03B5-4BE2-A5B1-9DA5126C8612}">
      <dgm:prSet/>
      <dgm:spPr/>
      <dgm:t>
        <a:bodyPr/>
        <a:lstStyle/>
        <a:p>
          <a:endParaRPr lang="en-CA"/>
        </a:p>
      </dgm:t>
    </dgm:pt>
    <dgm:pt modelId="{264D4B45-0DE9-49FE-908F-A89A444321E8}" type="sibTrans" cxnId="{F778D5D5-03B5-4BE2-A5B1-9DA5126C8612}">
      <dgm:prSet/>
      <dgm:spPr/>
      <dgm:t>
        <a:bodyPr/>
        <a:lstStyle/>
        <a:p>
          <a:endParaRPr lang="en-CA"/>
        </a:p>
      </dgm:t>
    </dgm:pt>
    <dgm:pt modelId="{FE1454BA-1145-48F8-AE8D-64BA50772981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Week 3  </a:t>
          </a:r>
        </a:p>
      </dgm:t>
    </dgm:pt>
    <dgm:pt modelId="{1887EF10-3FA9-4A1B-9341-E6A5649251AE}" type="parTrans" cxnId="{281C5314-4E87-4050-B29A-72C18839C5CB}">
      <dgm:prSet/>
      <dgm:spPr/>
      <dgm:t>
        <a:bodyPr/>
        <a:lstStyle/>
        <a:p>
          <a:endParaRPr lang="en-CA"/>
        </a:p>
      </dgm:t>
    </dgm:pt>
    <dgm:pt modelId="{C5DBB9AE-2C6D-4984-8D06-A158E92771DE}" type="sibTrans" cxnId="{281C5314-4E87-4050-B29A-72C18839C5CB}">
      <dgm:prSet/>
      <dgm:spPr/>
      <dgm:t>
        <a:bodyPr/>
        <a:lstStyle/>
        <a:p>
          <a:endParaRPr lang="en-CA"/>
        </a:p>
      </dgm:t>
    </dgm:pt>
    <dgm:pt modelId="{F912B15A-5336-437F-858D-4CD91399C5F9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Week 4 </a:t>
          </a:r>
        </a:p>
      </dgm:t>
    </dgm:pt>
    <dgm:pt modelId="{7FA715AF-B530-4B3A-ACE2-BCCCAC9D239F}" type="parTrans" cxnId="{065E8FD6-FA47-471A-954F-5B0544C82FF7}">
      <dgm:prSet/>
      <dgm:spPr/>
      <dgm:t>
        <a:bodyPr/>
        <a:lstStyle/>
        <a:p>
          <a:endParaRPr lang="en-CA"/>
        </a:p>
      </dgm:t>
    </dgm:pt>
    <dgm:pt modelId="{B16311B2-0A5C-4536-8050-239846F51F42}" type="sibTrans" cxnId="{065E8FD6-FA47-471A-954F-5B0544C82FF7}">
      <dgm:prSet/>
      <dgm:spPr/>
      <dgm:t>
        <a:bodyPr/>
        <a:lstStyle/>
        <a:p>
          <a:endParaRPr lang="en-CA"/>
        </a:p>
      </dgm:t>
    </dgm:pt>
    <dgm:pt modelId="{4EAA1E2E-57C5-43FB-B89B-3C9532227CF1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Week 5</a:t>
          </a:r>
        </a:p>
      </dgm:t>
    </dgm:pt>
    <dgm:pt modelId="{0B202AA3-410B-43EA-B21B-D3C423CFAFED}" type="parTrans" cxnId="{884D7827-29C5-491B-8746-C70F10209401}">
      <dgm:prSet/>
      <dgm:spPr/>
      <dgm:t>
        <a:bodyPr/>
        <a:lstStyle/>
        <a:p>
          <a:endParaRPr lang="en-CA"/>
        </a:p>
      </dgm:t>
    </dgm:pt>
    <dgm:pt modelId="{87EB803E-974D-4912-998F-5C4A03CC2F1F}" type="sibTrans" cxnId="{884D7827-29C5-491B-8746-C70F10209401}">
      <dgm:prSet/>
      <dgm:spPr/>
      <dgm:t>
        <a:bodyPr/>
        <a:lstStyle/>
        <a:p>
          <a:endParaRPr lang="en-CA"/>
        </a:p>
      </dgm:t>
    </dgm:pt>
    <dgm:pt modelId="{151883A5-5EC4-41CC-B394-A80B1BB018F0}">
      <dgm:prSet phldr="0"/>
      <dgm:spPr/>
      <dgm:t>
        <a:bodyPr/>
        <a:lstStyle/>
        <a:p>
          <a:r>
            <a:rPr lang="en-US"/>
            <a:t>Thriving rural communities</a:t>
          </a:r>
        </a:p>
      </dgm:t>
    </dgm:pt>
    <dgm:pt modelId="{EC3313B6-1611-4DF0-831D-880485CC9B28}" type="parTrans" cxnId="{2A8B8659-49AA-47CF-B506-80A756451B5F}">
      <dgm:prSet/>
      <dgm:spPr/>
      <dgm:t>
        <a:bodyPr/>
        <a:lstStyle/>
        <a:p>
          <a:endParaRPr lang="en-CA"/>
        </a:p>
      </dgm:t>
    </dgm:pt>
    <dgm:pt modelId="{2BF960E3-C383-4795-B805-B2409D294A12}" type="sibTrans" cxnId="{2A8B8659-49AA-47CF-B506-80A756451B5F}">
      <dgm:prSet/>
      <dgm:spPr/>
      <dgm:t>
        <a:bodyPr/>
        <a:lstStyle/>
        <a:p>
          <a:endParaRPr lang="en-CA"/>
        </a:p>
      </dgm:t>
    </dgm:pt>
    <dgm:pt modelId="{AAE2746F-2C87-4A74-8865-71023EE03E55}">
      <dgm:prSet phldr="0"/>
      <dgm:spPr/>
      <dgm:t>
        <a:bodyPr/>
        <a:lstStyle/>
        <a:p>
          <a:r>
            <a:rPr lang="en-US"/>
            <a:t>Public Safety</a:t>
          </a:r>
        </a:p>
      </dgm:t>
    </dgm:pt>
    <dgm:pt modelId="{DDB61402-F44A-48BB-B4A3-92A6FC96C7BC}" type="parTrans" cxnId="{83FDD5EB-9A52-4094-A09E-C91E9B5DD044}">
      <dgm:prSet/>
      <dgm:spPr/>
      <dgm:t>
        <a:bodyPr/>
        <a:lstStyle/>
        <a:p>
          <a:endParaRPr lang="en-CA"/>
        </a:p>
      </dgm:t>
    </dgm:pt>
    <dgm:pt modelId="{D201A99A-DFC8-45DF-A237-BA17EAE9BA48}" type="sibTrans" cxnId="{83FDD5EB-9A52-4094-A09E-C91E9B5DD044}">
      <dgm:prSet/>
      <dgm:spPr/>
      <dgm:t>
        <a:bodyPr/>
        <a:lstStyle/>
        <a:p>
          <a:endParaRPr lang="en-CA"/>
        </a:p>
      </dgm:t>
    </dgm:pt>
    <dgm:pt modelId="{6255FC49-7F3E-45F4-B405-391ABE27DD86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National Prosperity Partnership</a:t>
          </a:r>
          <a:endParaRPr lang="en-US"/>
        </a:p>
      </dgm:t>
    </dgm:pt>
    <dgm:pt modelId="{C5108F54-0061-41D5-8977-37D9C1D13BE7}" type="parTrans" cxnId="{0E02ADD7-B8D1-4A49-82B5-A8665CE46051}">
      <dgm:prSet/>
      <dgm:spPr/>
      <dgm:t>
        <a:bodyPr/>
        <a:lstStyle/>
        <a:p>
          <a:endParaRPr lang="en-CA"/>
        </a:p>
      </dgm:t>
    </dgm:pt>
    <dgm:pt modelId="{3F880E91-255E-4651-AE46-CCA32E20CE53}" type="sibTrans" cxnId="{0E02ADD7-B8D1-4A49-82B5-A8665CE46051}">
      <dgm:prSet/>
      <dgm:spPr/>
      <dgm:t>
        <a:bodyPr/>
        <a:lstStyle/>
        <a:p>
          <a:endParaRPr lang="en-CA"/>
        </a:p>
      </dgm:t>
    </dgm:pt>
    <dgm:pt modelId="{57DB8120-1AD2-4119-AAF9-D8396FD2EC57}">
      <dgm:prSet phldr="0"/>
      <dgm:spPr/>
      <dgm:t>
        <a:bodyPr/>
        <a:lstStyle/>
        <a:p>
          <a:pPr rtl="0"/>
          <a:endParaRPr lang="en-US"/>
        </a:p>
      </dgm:t>
    </dgm:pt>
    <dgm:pt modelId="{4D43D95C-B7D6-43FC-9ADF-DF9868D164DA}" type="parTrans" cxnId="{DFDE8E7A-024D-4FF2-9276-1F965B73B2A4}">
      <dgm:prSet/>
      <dgm:spPr/>
      <dgm:t>
        <a:bodyPr/>
        <a:lstStyle/>
        <a:p>
          <a:endParaRPr lang="en-CA"/>
        </a:p>
      </dgm:t>
    </dgm:pt>
    <dgm:pt modelId="{1992736B-A5CF-4029-A668-510F5A9C35A5}" type="sibTrans" cxnId="{DFDE8E7A-024D-4FF2-9276-1F965B73B2A4}">
      <dgm:prSet/>
      <dgm:spPr/>
      <dgm:t>
        <a:bodyPr/>
        <a:lstStyle/>
        <a:p>
          <a:endParaRPr lang="en-CA"/>
        </a:p>
      </dgm:t>
    </dgm:pt>
    <dgm:pt modelId="{2FDED87C-A196-4CE7-A238-B024404F3E35}">
      <dgm:prSet phldr="0"/>
      <dgm:spPr/>
      <dgm:t>
        <a:bodyPr/>
        <a:lstStyle/>
        <a:p>
          <a:r>
            <a:rPr lang="en-US"/>
            <a:t>Housing</a:t>
          </a:r>
        </a:p>
      </dgm:t>
    </dgm:pt>
    <dgm:pt modelId="{57A865BA-A776-4256-8948-409C10FBECEC}" type="parTrans" cxnId="{907F825B-7383-4DF8-BA36-8308159E3699}">
      <dgm:prSet/>
      <dgm:spPr/>
      <dgm:t>
        <a:bodyPr/>
        <a:lstStyle/>
        <a:p>
          <a:endParaRPr lang="en-CA"/>
        </a:p>
      </dgm:t>
    </dgm:pt>
    <dgm:pt modelId="{BE208365-5CDF-44A1-9E9F-995F5C8429C1}" type="sibTrans" cxnId="{907F825B-7383-4DF8-BA36-8308159E3699}">
      <dgm:prSet/>
      <dgm:spPr/>
      <dgm:t>
        <a:bodyPr/>
        <a:lstStyle/>
        <a:p>
          <a:endParaRPr lang="en-CA"/>
        </a:p>
      </dgm:t>
    </dgm:pt>
    <dgm:pt modelId="{BD9B3A45-21E7-4820-A656-C97553F8B5BF}">
      <dgm:prSet phldr="0"/>
      <dgm:spPr/>
      <dgm:t>
        <a:bodyPr/>
        <a:lstStyle/>
        <a:p>
          <a:r>
            <a:rPr lang="en-US"/>
            <a:t>Homelessness</a:t>
          </a:r>
        </a:p>
      </dgm:t>
    </dgm:pt>
    <dgm:pt modelId="{90592A1A-18C4-41DD-8EF3-16B4D09F0CFC}" type="parTrans" cxnId="{2EBF04DA-840D-4AC8-82A0-8FDC52150839}">
      <dgm:prSet/>
      <dgm:spPr/>
      <dgm:t>
        <a:bodyPr/>
        <a:lstStyle/>
        <a:p>
          <a:endParaRPr lang="en-CA"/>
        </a:p>
      </dgm:t>
    </dgm:pt>
    <dgm:pt modelId="{6DA52FC4-B480-4495-B9CC-26A6370A1A09}" type="sibTrans" cxnId="{2EBF04DA-840D-4AC8-82A0-8FDC52150839}">
      <dgm:prSet/>
      <dgm:spPr/>
      <dgm:t>
        <a:bodyPr/>
        <a:lstStyle/>
        <a:p>
          <a:endParaRPr lang="en-CA"/>
        </a:p>
      </dgm:t>
    </dgm:pt>
    <dgm:pt modelId="{61514EA2-F637-4308-BC2A-22239DE18439}">
      <dgm:prSet phldr="0"/>
      <dgm:spPr/>
      <dgm:t>
        <a:bodyPr/>
        <a:lstStyle/>
        <a:p>
          <a:r>
            <a:rPr lang="en-US">
              <a:latin typeface="Aptos Display" panose="02110004020202020204"/>
            </a:rPr>
            <a:t>Reconciliation</a:t>
          </a:r>
        </a:p>
      </dgm:t>
    </dgm:pt>
    <dgm:pt modelId="{464ABAD8-994A-46A2-A77A-0FC4F941124E}" type="parTrans" cxnId="{49540EEE-C681-46E5-B712-E46B4E8F1EC3}">
      <dgm:prSet/>
      <dgm:spPr/>
      <dgm:t>
        <a:bodyPr/>
        <a:lstStyle/>
        <a:p>
          <a:endParaRPr lang="en-CA"/>
        </a:p>
      </dgm:t>
    </dgm:pt>
    <dgm:pt modelId="{F6FC20FE-C651-4629-A226-F600F7957F67}" type="sibTrans" cxnId="{49540EEE-C681-46E5-B712-E46B4E8F1EC3}">
      <dgm:prSet/>
      <dgm:spPr/>
      <dgm:t>
        <a:bodyPr/>
        <a:lstStyle/>
        <a:p>
          <a:endParaRPr lang="en-CA"/>
        </a:p>
      </dgm:t>
    </dgm:pt>
    <dgm:pt modelId="{3FB6A164-0174-4A4C-AA12-1AA5D3FEB9BC}">
      <dgm:prSet phldr="0"/>
      <dgm:spPr/>
      <dgm:t>
        <a:bodyPr/>
        <a:lstStyle/>
        <a:p>
          <a:r>
            <a:rPr lang="en-US">
              <a:solidFill>
                <a:srgbClr val="000000"/>
              </a:solidFill>
              <a:latin typeface="Calibri"/>
              <a:ea typeface="Calibri"/>
              <a:cs typeface="Calibri"/>
            </a:rPr>
            <a:t>Infrastructure</a:t>
          </a:r>
          <a:endParaRPr lang="en-US">
            <a:latin typeface="Aptos Display" panose="02110004020202020204"/>
          </a:endParaRPr>
        </a:p>
      </dgm:t>
    </dgm:pt>
    <dgm:pt modelId="{BAC85A2E-BFE8-4C38-9775-0F3252C1FF34}" type="parTrans" cxnId="{D587CA21-A558-4842-91C0-044CC80483DB}">
      <dgm:prSet/>
      <dgm:spPr/>
      <dgm:t>
        <a:bodyPr/>
        <a:lstStyle/>
        <a:p>
          <a:endParaRPr lang="en-CA"/>
        </a:p>
      </dgm:t>
    </dgm:pt>
    <dgm:pt modelId="{7809BB51-C6D0-4749-934A-D9C813547191}" type="sibTrans" cxnId="{D587CA21-A558-4842-91C0-044CC80483DB}">
      <dgm:prSet/>
      <dgm:spPr/>
      <dgm:t>
        <a:bodyPr/>
        <a:lstStyle/>
        <a:p>
          <a:endParaRPr lang="en-CA"/>
        </a:p>
      </dgm:t>
    </dgm:pt>
    <dgm:pt modelId="{44FFBEF7-0109-4FCB-8C0B-769A92FEBC92}">
      <dgm:prSet phldr="0"/>
      <dgm:spPr/>
      <dgm:t>
        <a:bodyPr/>
        <a:lstStyle/>
        <a:p>
          <a:pPr rtl="0"/>
          <a:r>
            <a:rPr lang="en-US">
              <a:solidFill>
                <a:srgbClr val="000000"/>
              </a:solidFill>
              <a:latin typeface="Calibri"/>
              <a:ea typeface="Calibri"/>
              <a:cs typeface="Calibri"/>
            </a:rPr>
            <a:t>Climate </a:t>
          </a:r>
          <a:r>
            <a:rPr lang="en-US">
              <a:latin typeface="Calibri"/>
              <a:ea typeface="Calibri"/>
              <a:cs typeface="Calibri"/>
            </a:rPr>
            <a:t>resilience</a:t>
          </a:r>
          <a:endParaRPr lang="en-US">
            <a:latin typeface="Aptos Display" panose="02110004020202020204"/>
          </a:endParaRPr>
        </a:p>
      </dgm:t>
    </dgm:pt>
    <dgm:pt modelId="{1405EDC9-8D6E-4438-88CC-56F0ECEDDFE8}" type="parTrans" cxnId="{1FE9A338-6129-497C-A86B-03876B125B2D}">
      <dgm:prSet/>
      <dgm:spPr/>
      <dgm:t>
        <a:bodyPr/>
        <a:lstStyle/>
        <a:p>
          <a:endParaRPr lang="en-CA"/>
        </a:p>
      </dgm:t>
    </dgm:pt>
    <dgm:pt modelId="{DDEE2292-9143-4813-9D88-2085D118FCFE}" type="sibTrans" cxnId="{1FE9A338-6129-497C-A86B-03876B125B2D}">
      <dgm:prSet/>
      <dgm:spPr/>
      <dgm:t>
        <a:bodyPr/>
        <a:lstStyle/>
        <a:p>
          <a:endParaRPr lang="en-CA"/>
        </a:p>
      </dgm:t>
    </dgm:pt>
    <dgm:pt modelId="{781D297A-E0A9-49AF-9F2B-715DFBE9B746}" type="pres">
      <dgm:prSet presAssocID="{2E0E635D-F09F-4614-B38C-8D6CD6FE39E4}" presName="arrowDiagram" presStyleCnt="0">
        <dgm:presLayoutVars>
          <dgm:chMax val="5"/>
          <dgm:dir/>
          <dgm:resizeHandles val="exact"/>
        </dgm:presLayoutVars>
      </dgm:prSet>
      <dgm:spPr/>
    </dgm:pt>
    <dgm:pt modelId="{060FC760-AAEF-4080-B33A-3BF3A917D3A8}" type="pres">
      <dgm:prSet presAssocID="{2E0E635D-F09F-4614-B38C-8D6CD6FE39E4}" presName="arrow" presStyleLbl="bgShp" presStyleIdx="0" presStyleCnt="1"/>
      <dgm:spPr/>
    </dgm:pt>
    <dgm:pt modelId="{EA554FD5-5213-473C-82C8-F189C0128971}" type="pres">
      <dgm:prSet presAssocID="{2E0E635D-F09F-4614-B38C-8D6CD6FE39E4}" presName="arrowDiagram5" presStyleCnt="0"/>
      <dgm:spPr/>
    </dgm:pt>
    <dgm:pt modelId="{3E5A8FB6-F9BD-4E30-B998-753AB8E88D87}" type="pres">
      <dgm:prSet presAssocID="{ED204284-1DE0-4B12-A772-1B04CEFEB648}" presName="bullet5a" presStyleLbl="node1" presStyleIdx="0" presStyleCnt="5"/>
      <dgm:spPr/>
    </dgm:pt>
    <dgm:pt modelId="{F5075A1D-202A-4117-B7C8-AF3CE781D550}" type="pres">
      <dgm:prSet presAssocID="{ED204284-1DE0-4B12-A772-1B04CEFEB648}" presName="textBox5a" presStyleLbl="revTx" presStyleIdx="0" presStyleCnt="5">
        <dgm:presLayoutVars>
          <dgm:bulletEnabled val="1"/>
        </dgm:presLayoutVars>
      </dgm:prSet>
      <dgm:spPr/>
    </dgm:pt>
    <dgm:pt modelId="{DCA75F7B-B0CA-4F1B-B203-AB5F76F2EB25}" type="pres">
      <dgm:prSet presAssocID="{DF8A840C-3B9E-4E57-8600-2C3EDC1AA1CE}" presName="bullet5b" presStyleLbl="node1" presStyleIdx="1" presStyleCnt="5"/>
      <dgm:spPr/>
    </dgm:pt>
    <dgm:pt modelId="{494CCA33-2148-4DEE-9ECF-44D9EF71374E}" type="pres">
      <dgm:prSet presAssocID="{DF8A840C-3B9E-4E57-8600-2C3EDC1AA1CE}" presName="textBox5b" presStyleLbl="revTx" presStyleIdx="1" presStyleCnt="5">
        <dgm:presLayoutVars>
          <dgm:bulletEnabled val="1"/>
        </dgm:presLayoutVars>
      </dgm:prSet>
      <dgm:spPr/>
    </dgm:pt>
    <dgm:pt modelId="{C31E5D36-A43E-420A-A8FA-1D0424A35C9C}" type="pres">
      <dgm:prSet presAssocID="{FE1454BA-1145-48F8-AE8D-64BA50772981}" presName="bullet5c" presStyleLbl="node1" presStyleIdx="2" presStyleCnt="5"/>
      <dgm:spPr/>
    </dgm:pt>
    <dgm:pt modelId="{3E7166AB-55E0-4AE3-AB26-6FE68DFBB809}" type="pres">
      <dgm:prSet presAssocID="{FE1454BA-1145-48F8-AE8D-64BA50772981}" presName="textBox5c" presStyleLbl="revTx" presStyleIdx="2" presStyleCnt="5">
        <dgm:presLayoutVars>
          <dgm:bulletEnabled val="1"/>
        </dgm:presLayoutVars>
      </dgm:prSet>
      <dgm:spPr/>
    </dgm:pt>
    <dgm:pt modelId="{A5482055-7D35-47CE-A857-D5F8925A997F}" type="pres">
      <dgm:prSet presAssocID="{F912B15A-5336-437F-858D-4CD91399C5F9}" presName="bullet5d" presStyleLbl="node1" presStyleIdx="3" presStyleCnt="5"/>
      <dgm:spPr/>
    </dgm:pt>
    <dgm:pt modelId="{2829055E-CF4D-4094-95C7-C15561C7D2EC}" type="pres">
      <dgm:prSet presAssocID="{F912B15A-5336-437F-858D-4CD91399C5F9}" presName="textBox5d" presStyleLbl="revTx" presStyleIdx="3" presStyleCnt="5">
        <dgm:presLayoutVars>
          <dgm:bulletEnabled val="1"/>
        </dgm:presLayoutVars>
      </dgm:prSet>
      <dgm:spPr/>
    </dgm:pt>
    <dgm:pt modelId="{3EDEBB99-3669-4807-9E47-176246CB2354}" type="pres">
      <dgm:prSet presAssocID="{4EAA1E2E-57C5-43FB-B89B-3C9532227CF1}" presName="bullet5e" presStyleLbl="node1" presStyleIdx="4" presStyleCnt="5"/>
      <dgm:spPr/>
    </dgm:pt>
    <dgm:pt modelId="{47092310-8939-46FB-94C3-AB82B1A9A4C8}" type="pres">
      <dgm:prSet presAssocID="{4EAA1E2E-57C5-43FB-B89B-3C9532227CF1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BB094202-3562-4144-850D-E58585B61261}" type="presOf" srcId="{DF8A840C-3B9E-4E57-8600-2C3EDC1AA1CE}" destId="{494CCA33-2148-4DEE-9ECF-44D9EF71374E}" srcOrd="0" destOrd="0" presId="urn:microsoft.com/office/officeart/2005/8/layout/arrow2"/>
    <dgm:cxn modelId="{D2681114-CD23-4D9C-A65A-3CE6DBE876C5}" srcId="{2E0E635D-F09F-4614-B38C-8D6CD6FE39E4}" destId="{DF8A840C-3B9E-4E57-8600-2C3EDC1AA1CE}" srcOrd="1" destOrd="0" parTransId="{6BC3BAEE-E733-440C-9B96-D55A309E3146}" sibTransId="{FCF0A644-11D5-4BD3-8B6B-270BDDD6CE2A}"/>
    <dgm:cxn modelId="{8A672314-6108-4509-9836-2790BD9B3E25}" type="presOf" srcId="{3FB6A164-0174-4A4C-AA12-1AA5D3FEB9BC}" destId="{2829055E-CF4D-4094-95C7-C15561C7D2EC}" srcOrd="0" destOrd="4" presId="urn:microsoft.com/office/officeart/2005/8/layout/arrow2"/>
    <dgm:cxn modelId="{281C5314-4E87-4050-B29A-72C18839C5CB}" srcId="{2E0E635D-F09F-4614-B38C-8D6CD6FE39E4}" destId="{FE1454BA-1145-48F8-AE8D-64BA50772981}" srcOrd="2" destOrd="0" parTransId="{1887EF10-3FA9-4A1B-9341-E6A5649251AE}" sibTransId="{C5DBB9AE-2C6D-4984-8D06-A158E92771DE}"/>
    <dgm:cxn modelId="{D587CA21-A558-4842-91C0-044CC80483DB}" srcId="{F912B15A-5336-437F-858D-4CD91399C5F9}" destId="{3FB6A164-0174-4A4C-AA12-1AA5D3FEB9BC}" srcOrd="3" destOrd="0" parTransId="{BAC85A2E-BFE8-4C38-9775-0F3252C1FF34}" sibTransId="{7809BB51-C6D0-4749-934A-D9C813547191}"/>
    <dgm:cxn modelId="{884D7827-29C5-491B-8746-C70F10209401}" srcId="{2E0E635D-F09F-4614-B38C-8D6CD6FE39E4}" destId="{4EAA1E2E-57C5-43FB-B89B-3C9532227CF1}" srcOrd="4" destOrd="0" parTransId="{0B202AA3-410B-43EA-B21B-D3C423CFAFED}" sibTransId="{87EB803E-974D-4912-998F-5C4A03CC2F1F}"/>
    <dgm:cxn modelId="{2060902F-21AC-4A2A-B808-D2B71DD026D7}" type="presOf" srcId="{F912B15A-5336-437F-858D-4CD91399C5F9}" destId="{2829055E-CF4D-4094-95C7-C15561C7D2EC}" srcOrd="0" destOrd="0" presId="urn:microsoft.com/office/officeart/2005/8/layout/arrow2"/>
    <dgm:cxn modelId="{A5B08D35-3A77-4625-B9E8-DB96211F510F}" type="presOf" srcId="{BD9B3A45-21E7-4820-A656-C97553F8B5BF}" destId="{3E7166AB-55E0-4AE3-AB26-6FE68DFBB809}" srcOrd="0" destOrd="2" presId="urn:microsoft.com/office/officeart/2005/8/layout/arrow2"/>
    <dgm:cxn modelId="{1FE9A338-6129-497C-A86B-03876B125B2D}" srcId="{F912B15A-5336-437F-858D-4CD91399C5F9}" destId="{44FFBEF7-0109-4FCB-8C0B-769A92FEBC92}" srcOrd="1" destOrd="0" parTransId="{1405EDC9-8D6E-4438-88CC-56F0ECEDDFE8}" sibTransId="{DDEE2292-9143-4813-9D88-2085D118FCFE}"/>
    <dgm:cxn modelId="{907F825B-7383-4DF8-BA36-8308159E3699}" srcId="{FE1454BA-1145-48F8-AE8D-64BA50772981}" destId="{2FDED87C-A196-4CE7-A238-B024404F3E35}" srcOrd="0" destOrd="0" parTransId="{57A865BA-A776-4256-8948-409C10FBECEC}" sibTransId="{BE208365-5CDF-44A1-9E9F-995F5C8429C1}"/>
    <dgm:cxn modelId="{2A8B8659-49AA-47CF-B506-80A756451B5F}" srcId="{F912B15A-5336-437F-858D-4CD91399C5F9}" destId="{151883A5-5EC4-41CC-B394-A80B1BB018F0}" srcOrd="0" destOrd="0" parTransId="{EC3313B6-1611-4DF0-831D-880485CC9B28}" sibTransId="{2BF960E3-C383-4795-B805-B2409D294A12}"/>
    <dgm:cxn modelId="{DFDE8E7A-024D-4FF2-9276-1F965B73B2A4}" srcId="{4EAA1E2E-57C5-43FB-B89B-3C9532227CF1}" destId="{57DB8120-1AD2-4119-AAF9-D8396FD2EC57}" srcOrd="1" destOrd="0" parTransId="{4D43D95C-B7D6-43FC-9ADF-DF9868D164DA}" sibTransId="{1992736B-A5CF-4029-A668-510F5A9C35A5}"/>
    <dgm:cxn modelId="{3D2C478F-552F-4052-AA23-A93DD57A88D8}" type="presOf" srcId="{151883A5-5EC4-41CC-B394-A80B1BB018F0}" destId="{2829055E-CF4D-4094-95C7-C15561C7D2EC}" srcOrd="0" destOrd="1" presId="urn:microsoft.com/office/officeart/2005/8/layout/arrow2"/>
    <dgm:cxn modelId="{B3BC6E8F-CF39-43BB-B41C-BCA5F1781BE9}" type="presOf" srcId="{61514EA2-F637-4308-BC2A-22239DE18439}" destId="{3E7166AB-55E0-4AE3-AB26-6FE68DFBB809}" srcOrd="0" destOrd="3" presId="urn:microsoft.com/office/officeart/2005/8/layout/arrow2"/>
    <dgm:cxn modelId="{A93656A7-CB08-4012-998C-2D4090555C29}" type="presOf" srcId="{2FDED87C-A196-4CE7-A238-B024404F3E35}" destId="{3E7166AB-55E0-4AE3-AB26-6FE68DFBB809}" srcOrd="0" destOrd="1" presId="urn:microsoft.com/office/officeart/2005/8/layout/arrow2"/>
    <dgm:cxn modelId="{549A19BD-2BF7-40D2-A960-F8D8EFC376D0}" type="presOf" srcId="{6255FC49-7F3E-45F4-B405-391ABE27DD86}" destId="{47092310-8939-46FB-94C3-AB82B1A9A4C8}" srcOrd="0" destOrd="1" presId="urn:microsoft.com/office/officeart/2005/8/layout/arrow2"/>
    <dgm:cxn modelId="{7D65E9C1-0B42-4C80-AA18-AA3465FDC8DB}" srcId="{2E0E635D-F09F-4614-B38C-8D6CD6FE39E4}" destId="{ED204284-1DE0-4B12-A772-1B04CEFEB648}" srcOrd="0" destOrd="0" parTransId="{3EE3CDBF-A9E0-4AD6-AB34-D01B39FB5F85}" sibTransId="{988F64FF-BA41-4AED-8751-4F614692849F}"/>
    <dgm:cxn modelId="{91988FC9-AACB-4CF8-B4CD-B641060264AB}" srcId="{ED204284-1DE0-4B12-A772-1B04CEFEB648}" destId="{2A3BF8F0-AD42-453C-8D71-7CB19AAF75AA}" srcOrd="0" destOrd="0" parTransId="{42BDF7FF-31D0-4FE4-9342-DCA4C3949324}" sibTransId="{BECCB43D-2910-4109-90E0-0EFF4577CF48}"/>
    <dgm:cxn modelId="{362A2ECA-7E0F-4AD9-A88B-506EFF13D060}" type="presOf" srcId="{57DB8120-1AD2-4119-AAF9-D8396FD2EC57}" destId="{47092310-8939-46FB-94C3-AB82B1A9A4C8}" srcOrd="0" destOrd="2" presId="urn:microsoft.com/office/officeart/2005/8/layout/arrow2"/>
    <dgm:cxn modelId="{381781CF-72F4-40F3-8B42-A77FD93038E1}" type="presOf" srcId="{FE1454BA-1145-48F8-AE8D-64BA50772981}" destId="{3E7166AB-55E0-4AE3-AB26-6FE68DFBB809}" srcOrd="0" destOrd="0" presId="urn:microsoft.com/office/officeart/2005/8/layout/arrow2"/>
    <dgm:cxn modelId="{DDD2F7D4-95A4-48F6-9112-F99A4399B189}" type="presOf" srcId="{2E0E635D-F09F-4614-B38C-8D6CD6FE39E4}" destId="{781D297A-E0A9-49AF-9F2B-715DFBE9B746}" srcOrd="0" destOrd="0" presId="urn:microsoft.com/office/officeart/2005/8/layout/arrow2"/>
    <dgm:cxn modelId="{F778D5D5-03B5-4BE2-A5B1-9DA5126C8612}" srcId="{DF8A840C-3B9E-4E57-8600-2C3EDC1AA1CE}" destId="{95DCBC4B-0ABF-4A6F-BB7D-807C6719431A}" srcOrd="0" destOrd="0" parTransId="{20887096-8C32-480B-A55F-35A867DB5B4C}" sibTransId="{264D4B45-0DE9-49FE-908F-A89A444321E8}"/>
    <dgm:cxn modelId="{065E8FD6-FA47-471A-954F-5B0544C82FF7}" srcId="{2E0E635D-F09F-4614-B38C-8D6CD6FE39E4}" destId="{F912B15A-5336-437F-858D-4CD91399C5F9}" srcOrd="3" destOrd="0" parTransId="{7FA715AF-B530-4B3A-ACE2-BCCCAC9D239F}" sibTransId="{B16311B2-0A5C-4536-8050-239846F51F42}"/>
    <dgm:cxn modelId="{0E02ADD7-B8D1-4A49-82B5-A8665CE46051}" srcId="{4EAA1E2E-57C5-43FB-B89B-3C9532227CF1}" destId="{6255FC49-7F3E-45F4-B405-391ABE27DD86}" srcOrd="0" destOrd="0" parTransId="{C5108F54-0061-41D5-8977-37D9C1D13BE7}" sibTransId="{3F880E91-255E-4651-AE46-CCA32E20CE53}"/>
    <dgm:cxn modelId="{2EBF04DA-840D-4AC8-82A0-8FDC52150839}" srcId="{FE1454BA-1145-48F8-AE8D-64BA50772981}" destId="{BD9B3A45-21E7-4820-A656-C97553F8B5BF}" srcOrd="1" destOrd="0" parTransId="{90592A1A-18C4-41DD-8EF3-16B4D09F0CFC}" sibTransId="{6DA52FC4-B480-4495-B9CC-26A6370A1A09}"/>
    <dgm:cxn modelId="{83FDD5EB-9A52-4094-A09E-C91E9B5DD044}" srcId="{F912B15A-5336-437F-858D-4CD91399C5F9}" destId="{AAE2746F-2C87-4A74-8865-71023EE03E55}" srcOrd="2" destOrd="0" parTransId="{DDB61402-F44A-48BB-B4A3-92A6FC96C7BC}" sibTransId="{D201A99A-DFC8-45DF-A237-BA17EAE9BA48}"/>
    <dgm:cxn modelId="{49540EEE-C681-46E5-B712-E46B4E8F1EC3}" srcId="{FE1454BA-1145-48F8-AE8D-64BA50772981}" destId="{61514EA2-F637-4308-BC2A-22239DE18439}" srcOrd="2" destOrd="0" parTransId="{464ABAD8-994A-46A2-A77A-0FC4F941124E}" sibTransId="{F6FC20FE-C651-4629-A226-F600F7957F67}"/>
    <dgm:cxn modelId="{65B9F2EE-8017-4114-A0A9-5BB93317C53E}" type="presOf" srcId="{95DCBC4B-0ABF-4A6F-BB7D-807C6719431A}" destId="{494CCA33-2148-4DEE-9ECF-44D9EF71374E}" srcOrd="0" destOrd="1" presId="urn:microsoft.com/office/officeart/2005/8/layout/arrow2"/>
    <dgm:cxn modelId="{FA33FCF1-7A97-4760-871F-972D69B4078E}" type="presOf" srcId="{4EAA1E2E-57C5-43FB-B89B-3C9532227CF1}" destId="{47092310-8939-46FB-94C3-AB82B1A9A4C8}" srcOrd="0" destOrd="0" presId="urn:microsoft.com/office/officeart/2005/8/layout/arrow2"/>
    <dgm:cxn modelId="{74A73CF7-C849-41A4-908C-105196FB4C01}" type="presOf" srcId="{ED204284-1DE0-4B12-A772-1B04CEFEB648}" destId="{F5075A1D-202A-4117-B7C8-AF3CE781D550}" srcOrd="0" destOrd="0" presId="urn:microsoft.com/office/officeart/2005/8/layout/arrow2"/>
    <dgm:cxn modelId="{00C446F7-0DBF-4084-8974-12294516CED7}" type="presOf" srcId="{AAE2746F-2C87-4A74-8865-71023EE03E55}" destId="{2829055E-CF4D-4094-95C7-C15561C7D2EC}" srcOrd="0" destOrd="3" presId="urn:microsoft.com/office/officeart/2005/8/layout/arrow2"/>
    <dgm:cxn modelId="{C39CB8F9-3DCB-4A82-8681-03EB8F8BF523}" type="presOf" srcId="{44FFBEF7-0109-4FCB-8C0B-769A92FEBC92}" destId="{2829055E-CF4D-4094-95C7-C15561C7D2EC}" srcOrd="0" destOrd="2" presId="urn:microsoft.com/office/officeart/2005/8/layout/arrow2"/>
    <dgm:cxn modelId="{AA2008FC-CBF2-4234-9E98-9B281517B6F5}" type="presOf" srcId="{2A3BF8F0-AD42-453C-8D71-7CB19AAF75AA}" destId="{F5075A1D-202A-4117-B7C8-AF3CE781D550}" srcOrd="0" destOrd="1" presId="urn:microsoft.com/office/officeart/2005/8/layout/arrow2"/>
    <dgm:cxn modelId="{F5971281-720F-4B09-A509-0B75600E6930}" type="presParOf" srcId="{781D297A-E0A9-49AF-9F2B-715DFBE9B746}" destId="{060FC760-AAEF-4080-B33A-3BF3A917D3A8}" srcOrd="0" destOrd="0" presId="urn:microsoft.com/office/officeart/2005/8/layout/arrow2"/>
    <dgm:cxn modelId="{B4538819-72B6-4F79-AC84-50FF301AF99D}" type="presParOf" srcId="{781D297A-E0A9-49AF-9F2B-715DFBE9B746}" destId="{EA554FD5-5213-473C-82C8-F189C0128971}" srcOrd="1" destOrd="0" presId="urn:microsoft.com/office/officeart/2005/8/layout/arrow2"/>
    <dgm:cxn modelId="{7AAA00D1-3320-482C-BB7E-5B814319B2D3}" type="presParOf" srcId="{EA554FD5-5213-473C-82C8-F189C0128971}" destId="{3E5A8FB6-F9BD-4E30-B998-753AB8E88D87}" srcOrd="0" destOrd="0" presId="urn:microsoft.com/office/officeart/2005/8/layout/arrow2"/>
    <dgm:cxn modelId="{B3DAA2B4-CDF4-428D-8AD7-FE4A53920550}" type="presParOf" srcId="{EA554FD5-5213-473C-82C8-F189C0128971}" destId="{F5075A1D-202A-4117-B7C8-AF3CE781D550}" srcOrd="1" destOrd="0" presId="urn:microsoft.com/office/officeart/2005/8/layout/arrow2"/>
    <dgm:cxn modelId="{2C367132-C171-48E8-872F-EF30EFA1B0B2}" type="presParOf" srcId="{EA554FD5-5213-473C-82C8-F189C0128971}" destId="{DCA75F7B-B0CA-4F1B-B203-AB5F76F2EB25}" srcOrd="2" destOrd="0" presId="urn:microsoft.com/office/officeart/2005/8/layout/arrow2"/>
    <dgm:cxn modelId="{8F9E6FA7-05AA-43E6-AC46-0010F2D442BB}" type="presParOf" srcId="{EA554FD5-5213-473C-82C8-F189C0128971}" destId="{494CCA33-2148-4DEE-9ECF-44D9EF71374E}" srcOrd="3" destOrd="0" presId="urn:microsoft.com/office/officeart/2005/8/layout/arrow2"/>
    <dgm:cxn modelId="{7F12E127-D970-47AF-B485-57FC1AF6E2CC}" type="presParOf" srcId="{EA554FD5-5213-473C-82C8-F189C0128971}" destId="{C31E5D36-A43E-420A-A8FA-1D0424A35C9C}" srcOrd="4" destOrd="0" presId="urn:microsoft.com/office/officeart/2005/8/layout/arrow2"/>
    <dgm:cxn modelId="{CA8996B4-44F9-47FC-8396-7CA762D50A7B}" type="presParOf" srcId="{EA554FD5-5213-473C-82C8-F189C0128971}" destId="{3E7166AB-55E0-4AE3-AB26-6FE68DFBB809}" srcOrd="5" destOrd="0" presId="urn:microsoft.com/office/officeart/2005/8/layout/arrow2"/>
    <dgm:cxn modelId="{74C0DD37-F405-4B19-9194-4D0D22414808}" type="presParOf" srcId="{EA554FD5-5213-473C-82C8-F189C0128971}" destId="{A5482055-7D35-47CE-A857-D5F8925A997F}" srcOrd="6" destOrd="0" presId="urn:microsoft.com/office/officeart/2005/8/layout/arrow2"/>
    <dgm:cxn modelId="{7CDF0930-D890-4DC7-94D9-BA5083620583}" type="presParOf" srcId="{EA554FD5-5213-473C-82C8-F189C0128971}" destId="{2829055E-CF4D-4094-95C7-C15561C7D2EC}" srcOrd="7" destOrd="0" presId="urn:microsoft.com/office/officeart/2005/8/layout/arrow2"/>
    <dgm:cxn modelId="{ACD9F64A-7A3B-432D-9D74-3B278F2EB1F0}" type="presParOf" srcId="{EA554FD5-5213-473C-82C8-F189C0128971}" destId="{3EDEBB99-3669-4807-9E47-176246CB2354}" srcOrd="8" destOrd="0" presId="urn:microsoft.com/office/officeart/2005/8/layout/arrow2"/>
    <dgm:cxn modelId="{CDC76B3F-A766-4347-8541-825D8C3A486F}" type="presParOf" srcId="{EA554FD5-5213-473C-82C8-F189C0128971}" destId="{47092310-8939-46FB-94C3-AB82B1A9A4C8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67C751-07B7-4385-8A3E-C14BC562AE21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7166ACF-3CC3-477F-9387-414C197B278F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0" i="0" dirty="0"/>
            <a:t>Annual Conference 2025</a:t>
          </a:r>
          <a:endParaRPr lang="en-US" dirty="0"/>
        </a:p>
      </dgm:t>
    </dgm:pt>
    <dgm:pt modelId="{A2F12FB9-9E5C-41A3-A5EB-8D9E4F4EA731}" type="parTrans" cxnId="{EDBFD53E-A864-4275-80F4-0C3F9EB469F0}">
      <dgm:prSet/>
      <dgm:spPr/>
      <dgm:t>
        <a:bodyPr/>
        <a:lstStyle/>
        <a:p>
          <a:endParaRPr lang="en-US"/>
        </a:p>
      </dgm:t>
    </dgm:pt>
    <dgm:pt modelId="{DC9CD21E-F42B-47FB-A0EC-3F38AB69FEDA}" type="sibTrans" cxnId="{EDBFD53E-A864-4275-80F4-0C3F9EB469F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8B3A1E9-F904-4280-9CED-296BBE6A537C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0" i="0" dirty="0"/>
            <a:t>Ministerial</a:t>
          </a:r>
          <a:r>
            <a:rPr lang="en-CA" b="0" i="0" dirty="0">
              <a:latin typeface="Calibri"/>
              <a:cs typeface="Arial"/>
            </a:rPr>
            <a:t>,</a:t>
          </a:r>
          <a:r>
            <a:rPr lang="en-CA" b="0" i="0" dirty="0"/>
            <a:t> </a:t>
          </a:r>
          <a:r>
            <a:rPr lang="en-CA" b="0" i="0" dirty="0">
              <a:latin typeface="Calibri"/>
              <a:cs typeface="Arial"/>
            </a:rPr>
            <a:t>Public Service </a:t>
          </a:r>
          <a:r>
            <a:rPr lang="en-CA" b="0" i="0" dirty="0"/>
            <a:t>&amp; MP Outreach</a:t>
          </a:r>
          <a:endParaRPr lang="en-US" dirty="0"/>
        </a:p>
      </dgm:t>
    </dgm:pt>
    <dgm:pt modelId="{E42265C4-8151-4CB0-8605-24932CA45FE4}" type="parTrans" cxnId="{4B8BDB75-801B-4C9F-A904-024E237B94D6}">
      <dgm:prSet/>
      <dgm:spPr/>
      <dgm:t>
        <a:bodyPr/>
        <a:lstStyle/>
        <a:p>
          <a:endParaRPr lang="en-US"/>
        </a:p>
      </dgm:t>
    </dgm:pt>
    <dgm:pt modelId="{1B1BA18A-5EAB-4935-B231-8A5477D3B088}" type="sibTrans" cxnId="{4B8BDB75-801B-4C9F-A904-024E237B94D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3E1D094-59E2-414E-A6C8-4923722FEE8B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0" i="0"/>
            <a:t>Budget 2025 Advocacy</a:t>
          </a:r>
          <a:endParaRPr lang="en-US"/>
        </a:p>
      </dgm:t>
    </dgm:pt>
    <dgm:pt modelId="{CB6203A7-5A7F-4629-A492-34B42C512A5E}" type="parTrans" cxnId="{BAFDC2AA-2EBE-47F3-8CEB-769C60FB037E}">
      <dgm:prSet/>
      <dgm:spPr/>
      <dgm:t>
        <a:bodyPr/>
        <a:lstStyle/>
        <a:p>
          <a:endParaRPr lang="en-US"/>
        </a:p>
      </dgm:t>
    </dgm:pt>
    <dgm:pt modelId="{4312BE53-3551-4E4B-BD0A-785E7DCD5635}" type="sibTrans" cxnId="{BAFDC2AA-2EBE-47F3-8CEB-769C60FB037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D382201-F69A-489D-9D78-15FAF2C2A0F0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0" i="0"/>
            <a:t>Parliamentary Committee Engagement</a:t>
          </a:r>
          <a:endParaRPr lang="en-US"/>
        </a:p>
      </dgm:t>
    </dgm:pt>
    <dgm:pt modelId="{8D8A3193-2FFC-4E32-97DC-0F27CC86DC92}" type="parTrans" cxnId="{215B17CF-0CEC-4223-8EC0-5157C43CAF6C}">
      <dgm:prSet/>
      <dgm:spPr/>
      <dgm:t>
        <a:bodyPr/>
        <a:lstStyle/>
        <a:p>
          <a:endParaRPr lang="en-CA"/>
        </a:p>
      </dgm:t>
    </dgm:pt>
    <dgm:pt modelId="{778500A2-F105-4604-AF80-848FCE87FB8F}" type="sibTrans" cxnId="{215B17CF-0CEC-4223-8EC0-5157C43CAF6C}">
      <dgm:prSet/>
      <dgm:spPr/>
      <dgm:t>
        <a:bodyPr/>
        <a:lstStyle/>
        <a:p>
          <a:endParaRPr lang="en-CA"/>
        </a:p>
      </dgm:t>
    </dgm:pt>
    <dgm:pt modelId="{4B917F2D-A710-44E2-8ECD-741751DF9B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Municipal Caucus Exploration</a:t>
          </a:r>
        </a:p>
      </dgm:t>
    </dgm:pt>
    <dgm:pt modelId="{9A24807D-29D7-410E-811F-CFF0DE78A9E3}" type="parTrans" cxnId="{9142BF8A-3D5F-4557-99CD-1D6AB58D0F47}">
      <dgm:prSet/>
      <dgm:spPr/>
      <dgm:t>
        <a:bodyPr/>
        <a:lstStyle/>
        <a:p>
          <a:endParaRPr lang="en-CA"/>
        </a:p>
      </dgm:t>
    </dgm:pt>
    <dgm:pt modelId="{3A66C18D-2E70-4755-A6D8-CAAA4BB89858}" type="sibTrans" cxnId="{9142BF8A-3D5F-4557-99CD-1D6AB58D0F47}">
      <dgm:prSet/>
      <dgm:spPr/>
      <dgm:t>
        <a:bodyPr/>
        <a:lstStyle/>
        <a:p>
          <a:pPr>
            <a:lnSpc>
              <a:spcPct val="100000"/>
            </a:lnSpc>
          </a:pPr>
          <a:endParaRPr lang="en-CA"/>
        </a:p>
      </dgm:t>
    </dgm:pt>
    <dgm:pt modelId="{F9357218-5BE4-4625-9BCB-4859031310B4}" type="pres">
      <dgm:prSet presAssocID="{FC67C751-07B7-4385-8A3E-C14BC562AE21}" presName="root" presStyleCnt="0">
        <dgm:presLayoutVars>
          <dgm:dir/>
          <dgm:resizeHandles val="exact"/>
        </dgm:presLayoutVars>
      </dgm:prSet>
      <dgm:spPr/>
    </dgm:pt>
    <dgm:pt modelId="{D90BA846-39F3-4C4A-8534-B4E860B929A7}" type="pres">
      <dgm:prSet presAssocID="{FC67C751-07B7-4385-8A3E-C14BC562AE21}" presName="container" presStyleCnt="0">
        <dgm:presLayoutVars>
          <dgm:dir/>
          <dgm:resizeHandles val="exact"/>
        </dgm:presLayoutVars>
      </dgm:prSet>
      <dgm:spPr/>
    </dgm:pt>
    <dgm:pt modelId="{FC328865-ABAC-4B55-B66C-05DD70F366C4}" type="pres">
      <dgm:prSet presAssocID="{D7166ACF-3CC3-477F-9387-414C197B278F}" presName="compNode" presStyleCnt="0"/>
      <dgm:spPr/>
    </dgm:pt>
    <dgm:pt modelId="{8BDCAFA0-7DCF-430F-B344-00442FBB997E}" type="pres">
      <dgm:prSet presAssocID="{D7166ACF-3CC3-477F-9387-414C197B278F}" presName="iconBgRect" presStyleLbl="bgShp" presStyleIdx="0" presStyleCnt="5"/>
      <dgm:spPr/>
    </dgm:pt>
    <dgm:pt modelId="{A12C332B-45A7-4877-896B-F2BDAA6DED10}" type="pres">
      <dgm:prSet presAssocID="{D7166ACF-3CC3-477F-9387-414C197B278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F928CCC-A759-4177-98DC-779151A94A4F}" type="pres">
      <dgm:prSet presAssocID="{D7166ACF-3CC3-477F-9387-414C197B278F}" presName="spaceRect" presStyleCnt="0"/>
      <dgm:spPr/>
    </dgm:pt>
    <dgm:pt modelId="{D40FD997-1150-4207-BEE5-4D4D8788FEED}" type="pres">
      <dgm:prSet presAssocID="{D7166ACF-3CC3-477F-9387-414C197B278F}" presName="textRect" presStyleLbl="revTx" presStyleIdx="0" presStyleCnt="5">
        <dgm:presLayoutVars>
          <dgm:chMax val="1"/>
          <dgm:chPref val="1"/>
        </dgm:presLayoutVars>
      </dgm:prSet>
      <dgm:spPr/>
    </dgm:pt>
    <dgm:pt modelId="{83184599-816B-47D4-A243-A31CB1E9EF51}" type="pres">
      <dgm:prSet presAssocID="{DC9CD21E-F42B-47FB-A0EC-3F38AB69FEDA}" presName="sibTrans" presStyleLbl="sibTrans2D1" presStyleIdx="0" presStyleCnt="0"/>
      <dgm:spPr/>
    </dgm:pt>
    <dgm:pt modelId="{04D301C7-E07A-48A1-83CB-D0A7C166905E}" type="pres">
      <dgm:prSet presAssocID="{D8B3A1E9-F904-4280-9CED-296BBE6A537C}" presName="compNode" presStyleCnt="0"/>
      <dgm:spPr/>
    </dgm:pt>
    <dgm:pt modelId="{D6E36394-3D37-49EF-AD6E-7E7F816FD84E}" type="pres">
      <dgm:prSet presAssocID="{D8B3A1E9-F904-4280-9CED-296BBE6A537C}" presName="iconBgRect" presStyleLbl="bgShp" presStyleIdx="1" presStyleCnt="5"/>
      <dgm:spPr/>
    </dgm:pt>
    <dgm:pt modelId="{419E4C7D-2626-498D-AC9D-A8F7F5260CF6}" type="pres">
      <dgm:prSet presAssocID="{D8B3A1E9-F904-4280-9CED-296BBE6A537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8DC95CE6-1F62-40FC-B403-7BCF3E78CC8A}" type="pres">
      <dgm:prSet presAssocID="{D8B3A1E9-F904-4280-9CED-296BBE6A537C}" presName="spaceRect" presStyleCnt="0"/>
      <dgm:spPr/>
    </dgm:pt>
    <dgm:pt modelId="{BBE47061-BFF4-49E0-B442-E7EF9D13C654}" type="pres">
      <dgm:prSet presAssocID="{D8B3A1E9-F904-4280-9CED-296BBE6A537C}" presName="textRect" presStyleLbl="revTx" presStyleIdx="1" presStyleCnt="5">
        <dgm:presLayoutVars>
          <dgm:chMax val="1"/>
          <dgm:chPref val="1"/>
        </dgm:presLayoutVars>
      </dgm:prSet>
      <dgm:spPr/>
    </dgm:pt>
    <dgm:pt modelId="{D8F4E736-9911-465E-830E-E11A6E06BD33}" type="pres">
      <dgm:prSet presAssocID="{1B1BA18A-5EAB-4935-B231-8A5477D3B088}" presName="sibTrans" presStyleLbl="sibTrans2D1" presStyleIdx="0" presStyleCnt="0"/>
      <dgm:spPr/>
    </dgm:pt>
    <dgm:pt modelId="{C97DC4C0-ED5B-4BCD-98DB-E9AF7F51369D}" type="pres">
      <dgm:prSet presAssocID="{43E1D094-59E2-414E-A6C8-4923722FEE8B}" presName="compNode" presStyleCnt="0"/>
      <dgm:spPr/>
    </dgm:pt>
    <dgm:pt modelId="{63683CBE-9C6D-457E-B31F-79854A0B3BF4}" type="pres">
      <dgm:prSet presAssocID="{43E1D094-59E2-414E-A6C8-4923722FEE8B}" presName="iconBgRect" presStyleLbl="bgShp" presStyleIdx="2" presStyleCnt="5"/>
      <dgm:spPr/>
    </dgm:pt>
    <dgm:pt modelId="{B4ED38A3-64C2-4F2C-A7FB-841A0FC74225}" type="pres">
      <dgm:prSet presAssocID="{43E1D094-59E2-414E-A6C8-4923722FEE8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427B601-6810-4201-9552-0622E36AA998}" type="pres">
      <dgm:prSet presAssocID="{43E1D094-59E2-414E-A6C8-4923722FEE8B}" presName="spaceRect" presStyleCnt="0"/>
      <dgm:spPr/>
    </dgm:pt>
    <dgm:pt modelId="{4CA15397-B105-49CC-9545-78318188C614}" type="pres">
      <dgm:prSet presAssocID="{43E1D094-59E2-414E-A6C8-4923722FEE8B}" presName="textRect" presStyleLbl="revTx" presStyleIdx="2" presStyleCnt="5">
        <dgm:presLayoutVars>
          <dgm:chMax val="1"/>
          <dgm:chPref val="1"/>
        </dgm:presLayoutVars>
      </dgm:prSet>
      <dgm:spPr/>
    </dgm:pt>
    <dgm:pt modelId="{00852416-6F9F-4651-BDE8-F1ABD60AC40F}" type="pres">
      <dgm:prSet presAssocID="{4312BE53-3551-4E4B-BD0A-785E7DCD5635}" presName="sibTrans" presStyleLbl="sibTrans2D1" presStyleIdx="0" presStyleCnt="0"/>
      <dgm:spPr/>
    </dgm:pt>
    <dgm:pt modelId="{726A9BFF-EA15-48DF-AD5A-60C7A70A44D8}" type="pres">
      <dgm:prSet presAssocID="{4B917F2D-A710-44E2-8ECD-741751DF9B43}" presName="compNode" presStyleCnt="0"/>
      <dgm:spPr/>
    </dgm:pt>
    <dgm:pt modelId="{6094AB21-C0AD-4C2C-B10E-D17B3318CEF8}" type="pres">
      <dgm:prSet presAssocID="{4B917F2D-A710-44E2-8ECD-741751DF9B43}" presName="iconBgRect" presStyleLbl="bgShp" presStyleIdx="3" presStyleCnt="5"/>
      <dgm:spPr/>
    </dgm:pt>
    <dgm:pt modelId="{027E3D31-B133-4E69-AF55-BCF5AAF37B79}" type="pres">
      <dgm:prSet presAssocID="{4B917F2D-A710-44E2-8ECD-741751DF9B4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C6FAA43F-C848-48D1-8D1D-DA8452A2A7B3}" type="pres">
      <dgm:prSet presAssocID="{4B917F2D-A710-44E2-8ECD-741751DF9B43}" presName="spaceRect" presStyleCnt="0"/>
      <dgm:spPr/>
    </dgm:pt>
    <dgm:pt modelId="{A6A67522-B1F1-46D7-8B28-10AA9D29177A}" type="pres">
      <dgm:prSet presAssocID="{4B917F2D-A710-44E2-8ECD-741751DF9B43}" presName="textRect" presStyleLbl="revTx" presStyleIdx="3" presStyleCnt="5">
        <dgm:presLayoutVars>
          <dgm:chMax val="1"/>
          <dgm:chPref val="1"/>
        </dgm:presLayoutVars>
      </dgm:prSet>
      <dgm:spPr/>
    </dgm:pt>
    <dgm:pt modelId="{0561CC86-33B6-4C77-8475-AB3E32C65176}" type="pres">
      <dgm:prSet presAssocID="{3A66C18D-2E70-4755-A6D8-CAAA4BB89858}" presName="sibTrans" presStyleLbl="sibTrans2D1" presStyleIdx="0" presStyleCnt="0"/>
      <dgm:spPr/>
    </dgm:pt>
    <dgm:pt modelId="{C8F4F34A-FABD-4526-B0DF-0640C3E9596C}" type="pres">
      <dgm:prSet presAssocID="{5D382201-F69A-489D-9D78-15FAF2C2A0F0}" presName="compNode" presStyleCnt="0"/>
      <dgm:spPr/>
    </dgm:pt>
    <dgm:pt modelId="{B4B0DD34-988A-4E65-A38B-88C967226A27}" type="pres">
      <dgm:prSet presAssocID="{5D382201-F69A-489D-9D78-15FAF2C2A0F0}" presName="iconBgRect" presStyleLbl="bgShp" presStyleIdx="4" presStyleCnt="5"/>
      <dgm:spPr/>
    </dgm:pt>
    <dgm:pt modelId="{3BF525E3-C37B-459C-B118-738BCAFC2BE2}" type="pres">
      <dgm:prSet presAssocID="{5D382201-F69A-489D-9D78-15FAF2C2A0F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with solid fill"/>
        </a:ext>
      </dgm:extLst>
    </dgm:pt>
    <dgm:pt modelId="{13CAE2C9-6360-4448-B50F-A453EFE71EC1}" type="pres">
      <dgm:prSet presAssocID="{5D382201-F69A-489D-9D78-15FAF2C2A0F0}" presName="spaceRect" presStyleCnt="0"/>
      <dgm:spPr/>
    </dgm:pt>
    <dgm:pt modelId="{94532396-BF63-4213-B042-19B1001D9A94}" type="pres">
      <dgm:prSet presAssocID="{5D382201-F69A-489D-9D78-15FAF2C2A0F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9F12905-C633-4F2B-8F02-97C16E74B650}" type="presOf" srcId="{D8B3A1E9-F904-4280-9CED-296BBE6A537C}" destId="{BBE47061-BFF4-49E0-B442-E7EF9D13C654}" srcOrd="0" destOrd="0" presId="urn:microsoft.com/office/officeart/2018/2/layout/IconCircleList"/>
    <dgm:cxn modelId="{EDBFD53E-A864-4275-80F4-0C3F9EB469F0}" srcId="{FC67C751-07B7-4385-8A3E-C14BC562AE21}" destId="{D7166ACF-3CC3-477F-9387-414C197B278F}" srcOrd="0" destOrd="0" parTransId="{A2F12FB9-9E5C-41A3-A5EB-8D9E4F4EA731}" sibTransId="{DC9CD21E-F42B-47FB-A0EC-3F38AB69FEDA}"/>
    <dgm:cxn modelId="{D5147240-5204-4CD9-9950-C8AA9219C82A}" type="presOf" srcId="{1B1BA18A-5EAB-4935-B231-8A5477D3B088}" destId="{D8F4E736-9911-465E-830E-E11A6E06BD33}" srcOrd="0" destOrd="0" presId="urn:microsoft.com/office/officeart/2018/2/layout/IconCircleList"/>
    <dgm:cxn modelId="{3B0F905C-F9C2-4DF2-A466-46A33246DED4}" type="presOf" srcId="{4B917F2D-A710-44E2-8ECD-741751DF9B43}" destId="{A6A67522-B1F1-46D7-8B28-10AA9D29177A}" srcOrd="0" destOrd="0" presId="urn:microsoft.com/office/officeart/2018/2/layout/IconCircleList"/>
    <dgm:cxn modelId="{71385965-91A6-4A3C-A576-41A802F3A8F4}" type="presOf" srcId="{43E1D094-59E2-414E-A6C8-4923722FEE8B}" destId="{4CA15397-B105-49CC-9545-78318188C614}" srcOrd="0" destOrd="0" presId="urn:microsoft.com/office/officeart/2018/2/layout/IconCircleList"/>
    <dgm:cxn modelId="{D82F9449-98FB-410E-9965-3050879BE4EC}" type="presOf" srcId="{4312BE53-3551-4E4B-BD0A-785E7DCD5635}" destId="{00852416-6F9F-4651-BDE8-F1ABD60AC40F}" srcOrd="0" destOrd="0" presId="urn:microsoft.com/office/officeart/2018/2/layout/IconCircleList"/>
    <dgm:cxn modelId="{E787074F-9279-4319-82FE-8016D65C145D}" type="presOf" srcId="{D7166ACF-3CC3-477F-9387-414C197B278F}" destId="{D40FD997-1150-4207-BEE5-4D4D8788FEED}" srcOrd="0" destOrd="0" presId="urn:microsoft.com/office/officeart/2018/2/layout/IconCircleList"/>
    <dgm:cxn modelId="{574B5C51-8272-4210-8029-5CDE5804364C}" type="presOf" srcId="{5D382201-F69A-489D-9D78-15FAF2C2A0F0}" destId="{94532396-BF63-4213-B042-19B1001D9A94}" srcOrd="0" destOrd="0" presId="urn:microsoft.com/office/officeart/2018/2/layout/IconCircleList"/>
    <dgm:cxn modelId="{4B8BDB75-801B-4C9F-A904-024E237B94D6}" srcId="{FC67C751-07B7-4385-8A3E-C14BC562AE21}" destId="{D8B3A1E9-F904-4280-9CED-296BBE6A537C}" srcOrd="1" destOrd="0" parTransId="{E42265C4-8151-4CB0-8605-24932CA45FE4}" sibTransId="{1B1BA18A-5EAB-4935-B231-8A5477D3B088}"/>
    <dgm:cxn modelId="{9142BF8A-3D5F-4557-99CD-1D6AB58D0F47}" srcId="{FC67C751-07B7-4385-8A3E-C14BC562AE21}" destId="{4B917F2D-A710-44E2-8ECD-741751DF9B43}" srcOrd="3" destOrd="0" parTransId="{9A24807D-29D7-410E-811F-CFF0DE78A9E3}" sibTransId="{3A66C18D-2E70-4755-A6D8-CAAA4BB89858}"/>
    <dgm:cxn modelId="{303F0F92-4C1C-4C90-9F57-650D850B77D5}" type="presOf" srcId="{DC9CD21E-F42B-47FB-A0EC-3F38AB69FEDA}" destId="{83184599-816B-47D4-A243-A31CB1E9EF51}" srcOrd="0" destOrd="0" presId="urn:microsoft.com/office/officeart/2018/2/layout/IconCircleList"/>
    <dgm:cxn modelId="{BAFDC2AA-2EBE-47F3-8CEB-769C60FB037E}" srcId="{FC67C751-07B7-4385-8A3E-C14BC562AE21}" destId="{43E1D094-59E2-414E-A6C8-4923722FEE8B}" srcOrd="2" destOrd="0" parTransId="{CB6203A7-5A7F-4629-A492-34B42C512A5E}" sibTransId="{4312BE53-3551-4E4B-BD0A-785E7DCD5635}"/>
    <dgm:cxn modelId="{215B17CF-0CEC-4223-8EC0-5157C43CAF6C}" srcId="{FC67C751-07B7-4385-8A3E-C14BC562AE21}" destId="{5D382201-F69A-489D-9D78-15FAF2C2A0F0}" srcOrd="4" destOrd="0" parTransId="{8D8A3193-2FFC-4E32-97DC-0F27CC86DC92}" sibTransId="{778500A2-F105-4604-AF80-848FCE87FB8F}"/>
    <dgm:cxn modelId="{782437EF-8D0B-4C6C-9101-AF382F11B1C4}" type="presOf" srcId="{FC67C751-07B7-4385-8A3E-C14BC562AE21}" destId="{F9357218-5BE4-4625-9BCB-4859031310B4}" srcOrd="0" destOrd="0" presId="urn:microsoft.com/office/officeart/2018/2/layout/IconCircleList"/>
    <dgm:cxn modelId="{03BBACF5-78C4-42A7-982F-C4167F32FF10}" type="presOf" srcId="{3A66C18D-2E70-4755-A6D8-CAAA4BB89858}" destId="{0561CC86-33B6-4C77-8475-AB3E32C65176}" srcOrd="0" destOrd="0" presId="urn:microsoft.com/office/officeart/2018/2/layout/IconCircleList"/>
    <dgm:cxn modelId="{D1C36C47-DE63-4AAC-AFF5-717EE9831F6B}" type="presParOf" srcId="{F9357218-5BE4-4625-9BCB-4859031310B4}" destId="{D90BA846-39F3-4C4A-8534-B4E860B929A7}" srcOrd="0" destOrd="0" presId="urn:microsoft.com/office/officeart/2018/2/layout/IconCircleList"/>
    <dgm:cxn modelId="{D7AA9E6A-3F78-4F99-96A0-CBD5B1726015}" type="presParOf" srcId="{D90BA846-39F3-4C4A-8534-B4E860B929A7}" destId="{FC328865-ABAC-4B55-B66C-05DD70F366C4}" srcOrd="0" destOrd="0" presId="urn:microsoft.com/office/officeart/2018/2/layout/IconCircleList"/>
    <dgm:cxn modelId="{C3A3E5F8-E2E3-456C-B9C8-CAFE79EB8900}" type="presParOf" srcId="{FC328865-ABAC-4B55-B66C-05DD70F366C4}" destId="{8BDCAFA0-7DCF-430F-B344-00442FBB997E}" srcOrd="0" destOrd="0" presId="urn:microsoft.com/office/officeart/2018/2/layout/IconCircleList"/>
    <dgm:cxn modelId="{4984A615-A9B3-41DF-8687-810F051AF487}" type="presParOf" srcId="{FC328865-ABAC-4B55-B66C-05DD70F366C4}" destId="{A12C332B-45A7-4877-896B-F2BDAA6DED10}" srcOrd="1" destOrd="0" presId="urn:microsoft.com/office/officeart/2018/2/layout/IconCircleList"/>
    <dgm:cxn modelId="{E47E81FE-6883-4097-BB4F-767FCE3D87E0}" type="presParOf" srcId="{FC328865-ABAC-4B55-B66C-05DD70F366C4}" destId="{4F928CCC-A759-4177-98DC-779151A94A4F}" srcOrd="2" destOrd="0" presId="urn:microsoft.com/office/officeart/2018/2/layout/IconCircleList"/>
    <dgm:cxn modelId="{2707EDCC-938F-4997-9053-BA09658EB0ED}" type="presParOf" srcId="{FC328865-ABAC-4B55-B66C-05DD70F366C4}" destId="{D40FD997-1150-4207-BEE5-4D4D8788FEED}" srcOrd="3" destOrd="0" presId="urn:microsoft.com/office/officeart/2018/2/layout/IconCircleList"/>
    <dgm:cxn modelId="{2BD1DC2F-A55D-47E0-9326-ABBE278419C9}" type="presParOf" srcId="{D90BA846-39F3-4C4A-8534-B4E860B929A7}" destId="{83184599-816B-47D4-A243-A31CB1E9EF51}" srcOrd="1" destOrd="0" presId="urn:microsoft.com/office/officeart/2018/2/layout/IconCircleList"/>
    <dgm:cxn modelId="{FA171948-2C0E-4E3A-B562-F7253100DEAC}" type="presParOf" srcId="{D90BA846-39F3-4C4A-8534-B4E860B929A7}" destId="{04D301C7-E07A-48A1-83CB-D0A7C166905E}" srcOrd="2" destOrd="0" presId="urn:microsoft.com/office/officeart/2018/2/layout/IconCircleList"/>
    <dgm:cxn modelId="{64D94B9C-87F8-4B7C-AAB9-E9BC53048F55}" type="presParOf" srcId="{04D301C7-E07A-48A1-83CB-D0A7C166905E}" destId="{D6E36394-3D37-49EF-AD6E-7E7F816FD84E}" srcOrd="0" destOrd="0" presId="urn:microsoft.com/office/officeart/2018/2/layout/IconCircleList"/>
    <dgm:cxn modelId="{6D814384-991A-400D-A67D-F2BFD8C9D7A8}" type="presParOf" srcId="{04D301C7-E07A-48A1-83CB-D0A7C166905E}" destId="{419E4C7D-2626-498D-AC9D-A8F7F5260CF6}" srcOrd="1" destOrd="0" presId="urn:microsoft.com/office/officeart/2018/2/layout/IconCircleList"/>
    <dgm:cxn modelId="{FE562C6D-793B-45CB-B775-57805150CE8A}" type="presParOf" srcId="{04D301C7-E07A-48A1-83CB-D0A7C166905E}" destId="{8DC95CE6-1F62-40FC-B403-7BCF3E78CC8A}" srcOrd="2" destOrd="0" presId="urn:microsoft.com/office/officeart/2018/2/layout/IconCircleList"/>
    <dgm:cxn modelId="{245E725C-D57F-424C-ABB1-35B1F72A37FB}" type="presParOf" srcId="{04D301C7-E07A-48A1-83CB-D0A7C166905E}" destId="{BBE47061-BFF4-49E0-B442-E7EF9D13C654}" srcOrd="3" destOrd="0" presId="urn:microsoft.com/office/officeart/2018/2/layout/IconCircleList"/>
    <dgm:cxn modelId="{5B175B30-F792-4567-A375-4FF6C0B47BD6}" type="presParOf" srcId="{D90BA846-39F3-4C4A-8534-B4E860B929A7}" destId="{D8F4E736-9911-465E-830E-E11A6E06BD33}" srcOrd="3" destOrd="0" presId="urn:microsoft.com/office/officeart/2018/2/layout/IconCircleList"/>
    <dgm:cxn modelId="{122A627F-5F51-433D-BE6C-93E9BE3F6F35}" type="presParOf" srcId="{D90BA846-39F3-4C4A-8534-B4E860B929A7}" destId="{C97DC4C0-ED5B-4BCD-98DB-E9AF7F51369D}" srcOrd="4" destOrd="0" presId="urn:microsoft.com/office/officeart/2018/2/layout/IconCircleList"/>
    <dgm:cxn modelId="{13E33DA4-035D-4187-9EF0-19FB0662361A}" type="presParOf" srcId="{C97DC4C0-ED5B-4BCD-98DB-E9AF7F51369D}" destId="{63683CBE-9C6D-457E-B31F-79854A0B3BF4}" srcOrd="0" destOrd="0" presId="urn:microsoft.com/office/officeart/2018/2/layout/IconCircleList"/>
    <dgm:cxn modelId="{6D555AE8-BD11-43FC-83AA-C8C665FBA653}" type="presParOf" srcId="{C97DC4C0-ED5B-4BCD-98DB-E9AF7F51369D}" destId="{B4ED38A3-64C2-4F2C-A7FB-841A0FC74225}" srcOrd="1" destOrd="0" presId="urn:microsoft.com/office/officeart/2018/2/layout/IconCircleList"/>
    <dgm:cxn modelId="{BA35CE90-450B-4EE7-97F9-973F81014E62}" type="presParOf" srcId="{C97DC4C0-ED5B-4BCD-98DB-E9AF7F51369D}" destId="{D427B601-6810-4201-9552-0622E36AA998}" srcOrd="2" destOrd="0" presId="urn:microsoft.com/office/officeart/2018/2/layout/IconCircleList"/>
    <dgm:cxn modelId="{5882A5B7-0AEC-4DCE-803C-3908A6446B91}" type="presParOf" srcId="{C97DC4C0-ED5B-4BCD-98DB-E9AF7F51369D}" destId="{4CA15397-B105-49CC-9545-78318188C614}" srcOrd="3" destOrd="0" presId="urn:microsoft.com/office/officeart/2018/2/layout/IconCircleList"/>
    <dgm:cxn modelId="{19C9CC2C-DBC9-447D-805D-EC6077E18154}" type="presParOf" srcId="{D90BA846-39F3-4C4A-8534-B4E860B929A7}" destId="{00852416-6F9F-4651-BDE8-F1ABD60AC40F}" srcOrd="5" destOrd="0" presId="urn:microsoft.com/office/officeart/2018/2/layout/IconCircleList"/>
    <dgm:cxn modelId="{8016B5E5-B54D-4DD1-9569-9C6C0D118DF8}" type="presParOf" srcId="{D90BA846-39F3-4C4A-8534-B4E860B929A7}" destId="{726A9BFF-EA15-48DF-AD5A-60C7A70A44D8}" srcOrd="6" destOrd="0" presId="urn:microsoft.com/office/officeart/2018/2/layout/IconCircleList"/>
    <dgm:cxn modelId="{5E1D15E2-56EA-43DD-88D1-456A905E7686}" type="presParOf" srcId="{726A9BFF-EA15-48DF-AD5A-60C7A70A44D8}" destId="{6094AB21-C0AD-4C2C-B10E-D17B3318CEF8}" srcOrd="0" destOrd="0" presId="urn:microsoft.com/office/officeart/2018/2/layout/IconCircleList"/>
    <dgm:cxn modelId="{7E63F67C-0B7D-4EAC-B12B-B2B1B525B34F}" type="presParOf" srcId="{726A9BFF-EA15-48DF-AD5A-60C7A70A44D8}" destId="{027E3D31-B133-4E69-AF55-BCF5AAF37B79}" srcOrd="1" destOrd="0" presId="urn:microsoft.com/office/officeart/2018/2/layout/IconCircleList"/>
    <dgm:cxn modelId="{0084B167-DE49-4ECE-AFBB-6559A8CBF59F}" type="presParOf" srcId="{726A9BFF-EA15-48DF-AD5A-60C7A70A44D8}" destId="{C6FAA43F-C848-48D1-8D1D-DA8452A2A7B3}" srcOrd="2" destOrd="0" presId="urn:microsoft.com/office/officeart/2018/2/layout/IconCircleList"/>
    <dgm:cxn modelId="{67479FA1-AD1C-4A3E-9B7E-FAA60D6A45D7}" type="presParOf" srcId="{726A9BFF-EA15-48DF-AD5A-60C7A70A44D8}" destId="{A6A67522-B1F1-46D7-8B28-10AA9D29177A}" srcOrd="3" destOrd="0" presId="urn:microsoft.com/office/officeart/2018/2/layout/IconCircleList"/>
    <dgm:cxn modelId="{6342B2FB-8A05-4055-8695-03681BD0D482}" type="presParOf" srcId="{D90BA846-39F3-4C4A-8534-B4E860B929A7}" destId="{0561CC86-33B6-4C77-8475-AB3E32C65176}" srcOrd="7" destOrd="0" presId="urn:microsoft.com/office/officeart/2018/2/layout/IconCircleList"/>
    <dgm:cxn modelId="{A4BE9A96-A0B9-486F-A053-C97054313BCF}" type="presParOf" srcId="{D90BA846-39F3-4C4A-8534-B4E860B929A7}" destId="{C8F4F34A-FABD-4526-B0DF-0640C3E9596C}" srcOrd="8" destOrd="0" presId="urn:microsoft.com/office/officeart/2018/2/layout/IconCircleList"/>
    <dgm:cxn modelId="{E54CFBAE-1261-4A41-9802-C0FDDF3392EA}" type="presParOf" srcId="{C8F4F34A-FABD-4526-B0DF-0640C3E9596C}" destId="{B4B0DD34-988A-4E65-A38B-88C967226A27}" srcOrd="0" destOrd="0" presId="urn:microsoft.com/office/officeart/2018/2/layout/IconCircleList"/>
    <dgm:cxn modelId="{0A6EC94E-73FD-4167-9B04-D205F96085A3}" type="presParOf" srcId="{C8F4F34A-FABD-4526-B0DF-0640C3E9596C}" destId="{3BF525E3-C37B-459C-B118-738BCAFC2BE2}" srcOrd="1" destOrd="0" presId="urn:microsoft.com/office/officeart/2018/2/layout/IconCircleList"/>
    <dgm:cxn modelId="{396B5F13-8C6D-496D-B041-1639454BFF43}" type="presParOf" srcId="{C8F4F34A-FABD-4526-B0DF-0640C3E9596C}" destId="{13CAE2C9-6360-4448-B50F-A453EFE71EC1}" srcOrd="2" destOrd="0" presId="urn:microsoft.com/office/officeart/2018/2/layout/IconCircleList"/>
    <dgm:cxn modelId="{4CA5C357-B8A5-4E4A-9549-895486B83EE7}" type="presParOf" srcId="{C8F4F34A-FABD-4526-B0DF-0640C3E9596C}" destId="{94532396-BF63-4213-B042-19B1001D9A9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2B83A-CD25-4E28-AB54-F559875693F1}">
      <dsp:nvSpPr>
        <dsp:cNvPr id="0" name=""/>
        <dsp:cNvSpPr/>
      </dsp:nvSpPr>
      <dsp:spPr>
        <a:xfrm>
          <a:off x="0" y="1793"/>
          <a:ext cx="9110396" cy="908819"/>
        </a:xfrm>
        <a:prstGeom prst="roundRect">
          <a:avLst>
            <a:gd name="adj" fmla="val 10000"/>
          </a:avLst>
        </a:prstGeom>
        <a:solidFill>
          <a:srgbClr val="86003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F1BA8-B12C-4C48-94CA-DAE65EF9D91A}">
      <dsp:nvSpPr>
        <dsp:cNvPr id="0" name=""/>
        <dsp:cNvSpPr/>
      </dsp:nvSpPr>
      <dsp:spPr>
        <a:xfrm>
          <a:off x="274918" y="206277"/>
          <a:ext cx="499850" cy="4998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5F2DA-F4A7-44C2-9471-BF10143B7090}">
      <dsp:nvSpPr>
        <dsp:cNvPr id="0" name=""/>
        <dsp:cNvSpPr/>
      </dsp:nvSpPr>
      <dsp:spPr>
        <a:xfrm>
          <a:off x="1049687" y="1793"/>
          <a:ext cx="8060708" cy="908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183" tIns="96183" rIns="96183" bIns="9618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0" i="0" kern="1200">
              <a:solidFill>
                <a:schemeClr val="bg1"/>
              </a:solidFill>
            </a:rPr>
            <a:t>Promoting local communities as Canada’s engines of prosperity</a:t>
          </a:r>
          <a:endParaRPr lang="en-US" sz="2100" kern="1200">
            <a:solidFill>
              <a:schemeClr val="bg1"/>
            </a:solidFill>
          </a:endParaRPr>
        </a:p>
      </dsp:txBody>
      <dsp:txXfrm>
        <a:off x="1049687" y="1793"/>
        <a:ext cx="8060708" cy="908819"/>
      </dsp:txXfrm>
    </dsp:sp>
    <dsp:sp modelId="{14BC640B-9F83-45F5-AC92-9BDD9724ABBB}">
      <dsp:nvSpPr>
        <dsp:cNvPr id="0" name=""/>
        <dsp:cNvSpPr/>
      </dsp:nvSpPr>
      <dsp:spPr>
        <a:xfrm>
          <a:off x="0" y="1137818"/>
          <a:ext cx="9110396" cy="908819"/>
        </a:xfrm>
        <a:prstGeom prst="roundRect">
          <a:avLst>
            <a:gd name="adj" fmla="val 10000"/>
          </a:avLst>
        </a:prstGeom>
        <a:solidFill>
          <a:srgbClr val="86003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34D854-0092-4F03-8E72-61D44F5C6D99}">
      <dsp:nvSpPr>
        <dsp:cNvPr id="0" name=""/>
        <dsp:cNvSpPr/>
      </dsp:nvSpPr>
      <dsp:spPr>
        <a:xfrm>
          <a:off x="274918" y="1342302"/>
          <a:ext cx="499850" cy="4998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F2DCA-F215-41DC-92FD-562F0BD3E291}">
      <dsp:nvSpPr>
        <dsp:cNvPr id="0" name=""/>
        <dsp:cNvSpPr/>
      </dsp:nvSpPr>
      <dsp:spPr>
        <a:xfrm>
          <a:off x="1049687" y="1137818"/>
          <a:ext cx="8060708" cy="908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183" tIns="96183" rIns="96183" bIns="9618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0" i="0" kern="1200">
              <a:solidFill>
                <a:schemeClr val="bg1"/>
              </a:solidFill>
            </a:rPr>
            <a:t>Positioning municipalities as trusted and responsible frontline government partners focused on Canadians’ priorities</a:t>
          </a:r>
          <a:endParaRPr lang="en-US" sz="2100" kern="1200">
            <a:solidFill>
              <a:schemeClr val="bg1"/>
            </a:solidFill>
          </a:endParaRPr>
        </a:p>
      </dsp:txBody>
      <dsp:txXfrm>
        <a:off x="1049687" y="1137818"/>
        <a:ext cx="8060708" cy="908819"/>
      </dsp:txXfrm>
    </dsp:sp>
    <dsp:sp modelId="{D95D26B5-0CF2-44ED-90FD-2592B076A3F0}">
      <dsp:nvSpPr>
        <dsp:cNvPr id="0" name=""/>
        <dsp:cNvSpPr/>
      </dsp:nvSpPr>
      <dsp:spPr>
        <a:xfrm>
          <a:off x="0" y="2273842"/>
          <a:ext cx="9110396" cy="908819"/>
        </a:xfrm>
        <a:prstGeom prst="roundRect">
          <a:avLst>
            <a:gd name="adj" fmla="val 10000"/>
          </a:avLst>
        </a:prstGeom>
        <a:solidFill>
          <a:srgbClr val="86003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B8B1C-6636-4E6D-948C-044DE5D9D55A}">
      <dsp:nvSpPr>
        <dsp:cNvPr id="0" name=""/>
        <dsp:cNvSpPr/>
      </dsp:nvSpPr>
      <dsp:spPr>
        <a:xfrm>
          <a:off x="274918" y="2478327"/>
          <a:ext cx="499850" cy="4998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1E9DDE-8B21-4F2E-8DF0-AB0B5006860B}">
      <dsp:nvSpPr>
        <dsp:cNvPr id="0" name=""/>
        <dsp:cNvSpPr/>
      </dsp:nvSpPr>
      <dsp:spPr>
        <a:xfrm>
          <a:off x="1049687" y="2273842"/>
          <a:ext cx="8060708" cy="908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183" tIns="96183" rIns="96183" bIns="9618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0" i="0" kern="1200">
              <a:solidFill>
                <a:schemeClr val="bg1"/>
              </a:solidFill>
            </a:rPr>
            <a:t>Empowering and engaging our members</a:t>
          </a:r>
          <a:endParaRPr lang="en-US" sz="2100" kern="1200">
            <a:solidFill>
              <a:schemeClr val="bg1"/>
            </a:solidFill>
          </a:endParaRPr>
        </a:p>
      </dsp:txBody>
      <dsp:txXfrm>
        <a:off x="1049687" y="2273842"/>
        <a:ext cx="8060708" cy="908819"/>
      </dsp:txXfrm>
    </dsp:sp>
    <dsp:sp modelId="{B6A6F475-1956-4C73-BE6D-1560EF813B8F}">
      <dsp:nvSpPr>
        <dsp:cNvPr id="0" name=""/>
        <dsp:cNvSpPr/>
      </dsp:nvSpPr>
      <dsp:spPr>
        <a:xfrm>
          <a:off x="0" y="3409867"/>
          <a:ext cx="9110396" cy="908819"/>
        </a:xfrm>
        <a:prstGeom prst="roundRect">
          <a:avLst>
            <a:gd name="adj" fmla="val 10000"/>
          </a:avLst>
        </a:prstGeom>
        <a:solidFill>
          <a:srgbClr val="86003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7173C5-1647-4291-A0AC-63187F283D23}">
      <dsp:nvSpPr>
        <dsp:cNvPr id="0" name=""/>
        <dsp:cNvSpPr/>
      </dsp:nvSpPr>
      <dsp:spPr>
        <a:xfrm>
          <a:off x="274918" y="3614352"/>
          <a:ext cx="499850" cy="4998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7C6F7-151F-4B9C-AA88-61CBED344762}">
      <dsp:nvSpPr>
        <dsp:cNvPr id="0" name=""/>
        <dsp:cNvSpPr/>
      </dsp:nvSpPr>
      <dsp:spPr>
        <a:xfrm>
          <a:off x="1049687" y="3409867"/>
          <a:ext cx="8060708" cy="908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183" tIns="96183" rIns="96183" bIns="9618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0" i="0" kern="1200">
              <a:solidFill>
                <a:schemeClr val="bg1"/>
              </a:solidFill>
            </a:rPr>
            <a:t>Building government, public and stakeholder awareness and support for key municipal priorities</a:t>
          </a:r>
          <a:endParaRPr lang="en-US" sz="2100" kern="1200">
            <a:solidFill>
              <a:schemeClr val="bg1"/>
            </a:solidFill>
          </a:endParaRPr>
        </a:p>
      </dsp:txBody>
      <dsp:txXfrm>
        <a:off x="1049687" y="3409867"/>
        <a:ext cx="8060708" cy="9088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301BC-0669-4950-A32B-9CF80258D767}">
      <dsp:nvSpPr>
        <dsp:cNvPr id="0" name=""/>
        <dsp:cNvSpPr/>
      </dsp:nvSpPr>
      <dsp:spPr>
        <a:xfrm rot="16200000">
          <a:off x="-1169526" y="1171988"/>
          <a:ext cx="4759569" cy="2415591"/>
        </a:xfrm>
        <a:prstGeom prst="flowChartManualOperati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786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i="1" kern="1200">
              <a:latin typeface="Aptos"/>
            </a:rPr>
            <a:t>Promoting Local Communities</a:t>
          </a:r>
          <a:endParaRPr lang="en-US" sz="1800" b="1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>
            <a:latin typeface="Aptos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"/>
            </a:rPr>
            <a:t>Traditional and social media engagement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>
            <a:latin typeface="Aptos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 Display" panose="02110004020202020204"/>
            </a:rPr>
            <a:t>Tracking Leaders' tours &amp; strategic and "battleground" ridings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b="0" kern="1200">
            <a:latin typeface="Aptos Display" panose="02110004020202020204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kern="1200">
              <a:latin typeface="Aptos Display" panose="02110004020202020204"/>
            </a:rPr>
            <a:t>Rapid response on items of municipal interest</a:t>
          </a:r>
        </a:p>
      </dsp:txBody>
      <dsp:txXfrm rot="5400000">
        <a:off x="2463" y="951913"/>
        <a:ext cx="2415591" cy="2855741"/>
      </dsp:txXfrm>
    </dsp:sp>
    <dsp:sp modelId="{1F6ABE53-45B1-48E5-8BFA-D18844649DDB}">
      <dsp:nvSpPr>
        <dsp:cNvPr id="0" name=""/>
        <dsp:cNvSpPr/>
      </dsp:nvSpPr>
      <dsp:spPr>
        <a:xfrm rot="16200000">
          <a:off x="1427234" y="1171988"/>
          <a:ext cx="4759569" cy="2415591"/>
        </a:xfrm>
        <a:prstGeom prst="flowChartManualOperati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786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>
              <a:latin typeface="Aptos Display" panose="02110004020202020204"/>
            </a:rPr>
            <a:t>Trusted Government Partners</a:t>
          </a:r>
          <a:endParaRPr lang="en-US" sz="1800" b="1" i="1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>
            <a:latin typeface="Aptos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"/>
            </a:rPr>
            <a:t>Leveraging diplomacy efforts on Canada-US to champion local leaders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>
            <a:latin typeface="Aptos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 Display" panose="02110004020202020204"/>
            </a:rPr>
            <a:t> Focus on partnership in materials and engagement efforts</a:t>
          </a:r>
          <a:endParaRPr lang="en-US" sz="1400" kern="1200"/>
        </a:p>
      </dsp:txBody>
      <dsp:txXfrm rot="5400000">
        <a:off x="2599223" y="951913"/>
        <a:ext cx="2415591" cy="2855741"/>
      </dsp:txXfrm>
    </dsp:sp>
    <dsp:sp modelId="{3D9A6C8D-1593-43CC-A405-753B8228003C}">
      <dsp:nvSpPr>
        <dsp:cNvPr id="0" name=""/>
        <dsp:cNvSpPr/>
      </dsp:nvSpPr>
      <dsp:spPr>
        <a:xfrm rot="16200000">
          <a:off x="4023995" y="1171988"/>
          <a:ext cx="4759569" cy="2415591"/>
        </a:xfrm>
        <a:prstGeom prst="flowChartManualOperati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786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>
              <a:latin typeface="Aptos Display" panose="02110004020202020204"/>
            </a:rPr>
            <a:t>Empowering Members</a:t>
          </a:r>
          <a:endParaRPr lang="en-US" sz="1800" b="1" i="1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>
            <a:latin typeface="Apto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"/>
            </a:rPr>
            <a:t>Targeted member mobilization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>
            <a:latin typeface="Aptos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"/>
            </a:rPr>
            <a:t>Action Centre resources on Strongertogether.fcm.ca</a:t>
          </a:r>
          <a:endParaRPr lang="en-US" sz="1400" kern="1200">
            <a:latin typeface="Aptos Display" panose="0211000402020202020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>
            <a:latin typeface="Aptos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"/>
            </a:rPr>
            <a:t>Platform analysis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b="0" kern="1200">
            <a:latin typeface="Aptos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b="0" kern="1200">
            <a:solidFill>
              <a:schemeClr val="bg1"/>
            </a:solidFill>
            <a:latin typeface="Calibri"/>
            <a:ea typeface="Calibri"/>
            <a:cs typeface="Calibri"/>
          </a:endParaRPr>
        </a:p>
      </dsp:txBody>
      <dsp:txXfrm rot="5400000">
        <a:off x="5195984" y="951913"/>
        <a:ext cx="2415591" cy="2855741"/>
      </dsp:txXfrm>
    </dsp:sp>
    <dsp:sp modelId="{DC0A5947-3449-4910-B56D-A8F3FED6D9F4}">
      <dsp:nvSpPr>
        <dsp:cNvPr id="0" name=""/>
        <dsp:cNvSpPr/>
      </dsp:nvSpPr>
      <dsp:spPr>
        <a:xfrm rot="16200000">
          <a:off x="6620756" y="1171988"/>
          <a:ext cx="4759569" cy="2415591"/>
        </a:xfrm>
        <a:prstGeom prst="flowChartManualOperati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786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>
              <a:latin typeface="Aptos Display" panose="02110004020202020204"/>
            </a:rPr>
            <a:t>Building Support for Priorities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>
            <a:latin typeface="Aptos Display" panose="02110004020202020204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 Display" panose="02110004020202020204"/>
            </a:rPr>
            <a:t>Leveraging backchannel contacts within campaigns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>
            <a:latin typeface="Aptos Display" panose="02110004020202020204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 Display" panose="02110004020202020204"/>
            </a:rPr>
            <a:t>Networking events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>
            <a:latin typeface="Aptos Display" panose="02110004020202020204"/>
          </a:endParaRPr>
        </a:p>
      </dsp:txBody>
      <dsp:txXfrm rot="5400000">
        <a:off x="7792745" y="951913"/>
        <a:ext cx="2415591" cy="2855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FC760-AAEF-4080-B33A-3BF3A917D3A8}">
      <dsp:nvSpPr>
        <dsp:cNvPr id="0" name=""/>
        <dsp:cNvSpPr/>
      </dsp:nvSpPr>
      <dsp:spPr>
        <a:xfrm>
          <a:off x="629211" y="0"/>
          <a:ext cx="8102353" cy="506397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A8FB6-F9BD-4E30-B998-753AB8E88D87}">
      <dsp:nvSpPr>
        <dsp:cNvPr id="0" name=""/>
        <dsp:cNvSpPr/>
      </dsp:nvSpPr>
      <dsp:spPr>
        <a:xfrm>
          <a:off x="1427293" y="3765568"/>
          <a:ext cx="186354" cy="1863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75A1D-202A-4117-B7C8-AF3CE781D550}">
      <dsp:nvSpPr>
        <dsp:cNvPr id="0" name=""/>
        <dsp:cNvSpPr/>
      </dsp:nvSpPr>
      <dsp:spPr>
        <a:xfrm>
          <a:off x="1520470" y="3858745"/>
          <a:ext cx="1061408" cy="1205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45" tIns="0" rIns="0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ptos Display" panose="02110004020202020204"/>
            </a:rPr>
            <a:t>Week 1</a:t>
          </a:r>
          <a:endParaRPr lang="en-US" sz="18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 Display" panose="02110004020202020204"/>
            </a:rPr>
            <a:t>Canada – US Relations &amp; Tariffs</a:t>
          </a:r>
          <a:endParaRPr lang="en-US" sz="1400" kern="1200"/>
        </a:p>
      </dsp:txBody>
      <dsp:txXfrm>
        <a:off x="1520470" y="3858745"/>
        <a:ext cx="1061408" cy="1205225"/>
      </dsp:txXfrm>
    </dsp:sp>
    <dsp:sp modelId="{DCA75F7B-B0CA-4F1B-B203-AB5F76F2EB25}">
      <dsp:nvSpPr>
        <dsp:cNvPr id="0" name=""/>
        <dsp:cNvSpPr/>
      </dsp:nvSpPr>
      <dsp:spPr>
        <a:xfrm>
          <a:off x="2436036" y="2796324"/>
          <a:ext cx="291684" cy="2916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4CCA33-2148-4DEE-9ECF-44D9EF71374E}">
      <dsp:nvSpPr>
        <dsp:cNvPr id="0" name=""/>
        <dsp:cNvSpPr/>
      </dsp:nvSpPr>
      <dsp:spPr>
        <a:xfrm>
          <a:off x="2581878" y="2942167"/>
          <a:ext cx="1344990" cy="21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558" tIns="0" rIns="0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ptos Display" panose="02110004020202020204"/>
            </a:rPr>
            <a:t>Week 2</a:t>
          </a:r>
          <a:endParaRPr lang="en-US" sz="18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 Display" panose="02110004020202020204"/>
            </a:rPr>
            <a:t> Economic resilience focus</a:t>
          </a:r>
        </a:p>
      </dsp:txBody>
      <dsp:txXfrm>
        <a:off x="2581878" y="2942167"/>
        <a:ext cx="1344990" cy="2121803"/>
      </dsp:txXfrm>
    </dsp:sp>
    <dsp:sp modelId="{C31E5D36-A43E-420A-A8FA-1D0424A35C9C}">
      <dsp:nvSpPr>
        <dsp:cNvPr id="0" name=""/>
        <dsp:cNvSpPr/>
      </dsp:nvSpPr>
      <dsp:spPr>
        <a:xfrm>
          <a:off x="3732412" y="2023562"/>
          <a:ext cx="388912" cy="3889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166AB-55E0-4AE3-AB26-6FE68DFBB809}">
      <dsp:nvSpPr>
        <dsp:cNvPr id="0" name=""/>
        <dsp:cNvSpPr/>
      </dsp:nvSpPr>
      <dsp:spPr>
        <a:xfrm>
          <a:off x="3926869" y="2218019"/>
          <a:ext cx="1563754" cy="2845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077" tIns="0" rIns="0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ptos Display" panose="02110004020202020204"/>
            </a:rPr>
            <a:t>Week 3  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Housing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Homelessness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 Display" panose="02110004020202020204"/>
            </a:rPr>
            <a:t>Reconciliation</a:t>
          </a:r>
        </a:p>
      </dsp:txBody>
      <dsp:txXfrm>
        <a:off x="3926869" y="2218019"/>
        <a:ext cx="1563754" cy="2845951"/>
      </dsp:txXfrm>
    </dsp:sp>
    <dsp:sp modelId="{A5482055-7D35-47CE-A857-D5F8925A997F}">
      <dsp:nvSpPr>
        <dsp:cNvPr id="0" name=""/>
        <dsp:cNvSpPr/>
      </dsp:nvSpPr>
      <dsp:spPr>
        <a:xfrm>
          <a:off x="5239450" y="1419937"/>
          <a:ext cx="502345" cy="5023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29055E-CF4D-4094-95C7-C15561C7D2EC}">
      <dsp:nvSpPr>
        <dsp:cNvPr id="0" name=""/>
        <dsp:cNvSpPr/>
      </dsp:nvSpPr>
      <dsp:spPr>
        <a:xfrm>
          <a:off x="5490623" y="1671110"/>
          <a:ext cx="1620470" cy="3392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183" tIns="0" rIns="0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ptos Display" panose="02110004020202020204"/>
            </a:rPr>
            <a:t>Week 4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Thriving rural communities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rgbClr val="000000"/>
              </a:solidFill>
              <a:latin typeface="Calibri"/>
              <a:ea typeface="Calibri"/>
              <a:cs typeface="Calibri"/>
            </a:rPr>
            <a:t>Climate </a:t>
          </a:r>
          <a:r>
            <a:rPr lang="en-US" sz="1400" kern="1200">
              <a:latin typeface="Calibri"/>
              <a:ea typeface="Calibri"/>
              <a:cs typeface="Calibri"/>
            </a:rPr>
            <a:t>resilience</a:t>
          </a:r>
          <a:endParaRPr lang="en-US" sz="1400" kern="1200">
            <a:latin typeface="Aptos Display" panose="0211000402020202020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Public Safety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rgbClr val="000000"/>
              </a:solidFill>
              <a:latin typeface="Calibri"/>
              <a:ea typeface="Calibri"/>
              <a:cs typeface="Calibri"/>
            </a:rPr>
            <a:t>Infrastructure</a:t>
          </a:r>
          <a:endParaRPr lang="en-US" sz="1400" kern="1200">
            <a:latin typeface="Aptos Display" panose="02110004020202020204"/>
          </a:endParaRPr>
        </a:p>
      </dsp:txBody>
      <dsp:txXfrm>
        <a:off x="5490623" y="1671110"/>
        <a:ext cx="1620470" cy="3392860"/>
      </dsp:txXfrm>
    </dsp:sp>
    <dsp:sp modelId="{3EDEBB99-3669-4807-9E47-176246CB2354}">
      <dsp:nvSpPr>
        <dsp:cNvPr id="0" name=""/>
        <dsp:cNvSpPr/>
      </dsp:nvSpPr>
      <dsp:spPr>
        <a:xfrm>
          <a:off x="6791051" y="1016845"/>
          <a:ext cx="640085" cy="640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092310-8939-46FB-94C3-AB82B1A9A4C8}">
      <dsp:nvSpPr>
        <dsp:cNvPr id="0" name=""/>
        <dsp:cNvSpPr/>
      </dsp:nvSpPr>
      <dsp:spPr>
        <a:xfrm>
          <a:off x="7111094" y="1336888"/>
          <a:ext cx="1620470" cy="3727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168" tIns="0" rIns="0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ptos Display" panose="02110004020202020204"/>
            </a:rPr>
            <a:t>Week 5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Aptos Display" panose="02110004020202020204"/>
            </a:rPr>
            <a:t>National Prosperity Partnership</a:t>
          </a:r>
          <a:endParaRPr lang="en-US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</dsp:txBody>
      <dsp:txXfrm>
        <a:off x="7111094" y="1336888"/>
        <a:ext cx="1620470" cy="37270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CAFA0-7DCF-430F-B344-00442FBB997E}">
      <dsp:nvSpPr>
        <dsp:cNvPr id="0" name=""/>
        <dsp:cNvSpPr/>
      </dsp:nvSpPr>
      <dsp:spPr>
        <a:xfrm>
          <a:off x="75206" y="866877"/>
          <a:ext cx="1043544" cy="1043544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C332B-45A7-4877-896B-F2BDAA6DED10}">
      <dsp:nvSpPr>
        <dsp:cNvPr id="0" name=""/>
        <dsp:cNvSpPr/>
      </dsp:nvSpPr>
      <dsp:spPr>
        <a:xfrm>
          <a:off x="294350" y="1086022"/>
          <a:ext cx="605255" cy="6052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FD997-1150-4207-BEE5-4D4D8788FEED}">
      <dsp:nvSpPr>
        <dsp:cNvPr id="0" name=""/>
        <dsp:cNvSpPr/>
      </dsp:nvSpPr>
      <dsp:spPr>
        <a:xfrm>
          <a:off x="1342367" y="866877"/>
          <a:ext cx="2459783" cy="104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b="0" i="0" kern="1200" dirty="0"/>
            <a:t>Annual Conference 2025</a:t>
          </a:r>
          <a:endParaRPr lang="en-US" sz="2200" kern="1200" dirty="0"/>
        </a:p>
      </dsp:txBody>
      <dsp:txXfrm>
        <a:off x="1342367" y="866877"/>
        <a:ext cx="2459783" cy="1043544"/>
      </dsp:txXfrm>
    </dsp:sp>
    <dsp:sp modelId="{D6E36394-3D37-49EF-AD6E-7E7F816FD84E}">
      <dsp:nvSpPr>
        <dsp:cNvPr id="0" name=""/>
        <dsp:cNvSpPr/>
      </dsp:nvSpPr>
      <dsp:spPr>
        <a:xfrm>
          <a:off x="4230748" y="866877"/>
          <a:ext cx="1043544" cy="1043544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E4C7D-2626-498D-AC9D-A8F7F5260CF6}">
      <dsp:nvSpPr>
        <dsp:cNvPr id="0" name=""/>
        <dsp:cNvSpPr/>
      </dsp:nvSpPr>
      <dsp:spPr>
        <a:xfrm>
          <a:off x="4449893" y="1086022"/>
          <a:ext cx="605255" cy="6052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47061-BFF4-49E0-B442-E7EF9D13C654}">
      <dsp:nvSpPr>
        <dsp:cNvPr id="0" name=""/>
        <dsp:cNvSpPr/>
      </dsp:nvSpPr>
      <dsp:spPr>
        <a:xfrm>
          <a:off x="5497909" y="866877"/>
          <a:ext cx="2459783" cy="104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b="0" i="0" kern="1200" dirty="0"/>
            <a:t>Ministerial</a:t>
          </a:r>
          <a:r>
            <a:rPr lang="en-CA" sz="2200" b="0" i="0" kern="1200" dirty="0">
              <a:latin typeface="Calibri"/>
              <a:cs typeface="Arial"/>
            </a:rPr>
            <a:t>,</a:t>
          </a:r>
          <a:r>
            <a:rPr lang="en-CA" sz="2200" b="0" i="0" kern="1200" dirty="0"/>
            <a:t> </a:t>
          </a:r>
          <a:r>
            <a:rPr lang="en-CA" sz="2200" b="0" i="0" kern="1200" dirty="0">
              <a:latin typeface="Calibri"/>
              <a:cs typeface="Arial"/>
            </a:rPr>
            <a:t>Public Service </a:t>
          </a:r>
          <a:r>
            <a:rPr lang="en-CA" sz="2200" b="0" i="0" kern="1200" dirty="0"/>
            <a:t>&amp; MP Outreach</a:t>
          </a:r>
          <a:endParaRPr lang="en-US" sz="2200" kern="1200" dirty="0"/>
        </a:p>
      </dsp:txBody>
      <dsp:txXfrm>
        <a:off x="5497909" y="866877"/>
        <a:ext cx="2459783" cy="1043544"/>
      </dsp:txXfrm>
    </dsp:sp>
    <dsp:sp modelId="{63683CBE-9C6D-457E-B31F-79854A0B3BF4}">
      <dsp:nvSpPr>
        <dsp:cNvPr id="0" name=""/>
        <dsp:cNvSpPr/>
      </dsp:nvSpPr>
      <dsp:spPr>
        <a:xfrm>
          <a:off x="8386291" y="866877"/>
          <a:ext cx="1043544" cy="1043544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D38A3-64C2-4F2C-A7FB-841A0FC74225}">
      <dsp:nvSpPr>
        <dsp:cNvPr id="0" name=""/>
        <dsp:cNvSpPr/>
      </dsp:nvSpPr>
      <dsp:spPr>
        <a:xfrm>
          <a:off x="8605435" y="1086022"/>
          <a:ext cx="605255" cy="6052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15397-B105-49CC-9545-78318188C614}">
      <dsp:nvSpPr>
        <dsp:cNvPr id="0" name=""/>
        <dsp:cNvSpPr/>
      </dsp:nvSpPr>
      <dsp:spPr>
        <a:xfrm>
          <a:off x="9653452" y="866877"/>
          <a:ext cx="2459783" cy="104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b="0" i="0" kern="1200"/>
            <a:t>Budget 2025 Advocacy</a:t>
          </a:r>
          <a:endParaRPr lang="en-US" sz="2200" kern="1200"/>
        </a:p>
      </dsp:txBody>
      <dsp:txXfrm>
        <a:off x="9653452" y="866877"/>
        <a:ext cx="2459783" cy="1043544"/>
      </dsp:txXfrm>
    </dsp:sp>
    <dsp:sp modelId="{6094AB21-C0AD-4C2C-B10E-D17B3318CEF8}">
      <dsp:nvSpPr>
        <dsp:cNvPr id="0" name=""/>
        <dsp:cNvSpPr/>
      </dsp:nvSpPr>
      <dsp:spPr>
        <a:xfrm>
          <a:off x="75206" y="2693004"/>
          <a:ext cx="1043544" cy="1043544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E3D31-B133-4E69-AF55-BCF5AAF37B79}">
      <dsp:nvSpPr>
        <dsp:cNvPr id="0" name=""/>
        <dsp:cNvSpPr/>
      </dsp:nvSpPr>
      <dsp:spPr>
        <a:xfrm>
          <a:off x="294350" y="2912149"/>
          <a:ext cx="605255" cy="6052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67522-B1F1-46D7-8B28-10AA9D29177A}">
      <dsp:nvSpPr>
        <dsp:cNvPr id="0" name=""/>
        <dsp:cNvSpPr/>
      </dsp:nvSpPr>
      <dsp:spPr>
        <a:xfrm>
          <a:off x="1342367" y="2693004"/>
          <a:ext cx="2459783" cy="104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Municipal Caucus Exploration</a:t>
          </a:r>
        </a:p>
      </dsp:txBody>
      <dsp:txXfrm>
        <a:off x="1342367" y="2693004"/>
        <a:ext cx="2459783" cy="1043544"/>
      </dsp:txXfrm>
    </dsp:sp>
    <dsp:sp modelId="{B4B0DD34-988A-4E65-A38B-88C967226A27}">
      <dsp:nvSpPr>
        <dsp:cNvPr id="0" name=""/>
        <dsp:cNvSpPr/>
      </dsp:nvSpPr>
      <dsp:spPr>
        <a:xfrm>
          <a:off x="4230748" y="2693004"/>
          <a:ext cx="1043544" cy="1043544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525E3-C37B-459C-B118-738BCAFC2BE2}">
      <dsp:nvSpPr>
        <dsp:cNvPr id="0" name=""/>
        <dsp:cNvSpPr/>
      </dsp:nvSpPr>
      <dsp:spPr>
        <a:xfrm>
          <a:off x="4449893" y="2912149"/>
          <a:ext cx="605255" cy="60525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32396-BF63-4213-B042-19B1001D9A94}">
      <dsp:nvSpPr>
        <dsp:cNvPr id="0" name=""/>
        <dsp:cNvSpPr/>
      </dsp:nvSpPr>
      <dsp:spPr>
        <a:xfrm>
          <a:off x="5497909" y="2693004"/>
          <a:ext cx="2459783" cy="104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b="0" i="0" kern="1200"/>
            <a:t>Parliamentary Committee Engagement</a:t>
          </a:r>
          <a:endParaRPr lang="en-US" sz="2200" kern="1200"/>
        </a:p>
      </dsp:txBody>
      <dsp:txXfrm>
        <a:off x="5497909" y="2693004"/>
        <a:ext cx="2459783" cy="1043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defPPr/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defPPr/>
            <a:lvl1pPr algn="r">
              <a:defRPr sz="1200"/>
            </a:lvl1pPr>
          </a:lstStyle>
          <a:p>
            <a:fld id="{1D9832AE-7967-421D-A53A-C82012069653}" type="datetimeFigureOut">
              <a:rPr lang="en-CA" smtClean="0"/>
              <a:pPr/>
              <a:t>2025-04-15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defPPr/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defPPr/>
            <a:lvl1pPr algn="r">
              <a:defRPr sz="1200"/>
            </a:lvl1pPr>
          </a:lstStyle>
          <a:p>
            <a:fld id="{D815D1C5-29A8-4C3F-9BE3-BEFA296E5EEF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1427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defPPr/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defPPr/>
            <a:lvl1pPr algn="r">
              <a:defRPr sz="1200"/>
            </a:lvl1pPr>
          </a:lstStyle>
          <a:p>
            <a:fld id="{9FFED927-4AF0-4217-BAA7-1C45858A00F3}" type="datetimeFigureOut">
              <a:rPr lang="en-CA" smtClean="0"/>
              <a:pPr/>
              <a:t>2025-04-15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>
            <a:defPPr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defPPr/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defPPr/>
            <a:lvl1pPr algn="r">
              <a:defRPr sz="1200"/>
            </a:lvl1pPr>
          </a:lstStyle>
          <a:p>
            <a:fld id="{A4D6F12D-53A1-41F5-8474-DE1804CA6FF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7565343"/>
      </p:ext>
    </p:extLst>
  </p:cSld>
  <p:clrMap bg1="lt1" tx1="dk1" bg2="lt2" tx2="dk2" accent1="accent1" accent2="accent2" accent3="accent3" accent4="accent4" accent5="accent5" accent6="accent6" hlink="hlink" folHlink="folHlink"/>
  <p:notesStyle>
    <a:defPPr/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6352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35273-31C4-DF96-E2D2-F8C7FD623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A94D1C-A5DD-509A-2832-CBDAC5449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49660-C1EF-8E66-31A7-4F2958626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28F0E-2BAE-729D-28FF-DAAFAAD52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3487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B9C42-C5D2-265C-BD33-D2DDA12E1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1FCAE-A49D-710F-C903-49E3F443E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78DD7D-79F9-9D35-202A-E2226EC5F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BE8E5-E72D-BC95-DD4C-2D7AC76E0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5072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79E1E-5BD3-06F6-A04B-18011FE93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6BDE5-DC5D-6C00-C5A4-A4DB941BF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F68EA3-C802-445B-22C0-4A9AF384B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65116-4C31-D36C-AB7A-387D30F52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9244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8E78-463A-BCB8-7351-7AB282E77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8CEF1-F1AB-3ABD-AFAB-DEE1A3DDB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FD7B00-BFF0-FC00-A415-77A088EBF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0A0FA-90C2-6C55-368B-6142F1669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526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73A-719D-E281-8265-AFC310E3F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392B8D-EFA0-15B6-0882-B4DF8DE5C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0FA387-5495-0D63-1875-3966C6A7A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E0F69-E44E-D35F-5AC0-1A5C01A98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6939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09C73-E08F-CE87-5007-2149D80DA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F820F-2451-686F-8542-62D8FC2BD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DA8CB1-9B19-4B76-724E-31BA497F8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4D68A-7C35-A245-5AE1-832FAC9D9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0217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6345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3875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6425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CDDDF-7F5E-2196-E53E-F3C505740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27DCC3-CD5F-ECBB-C158-E1281563D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7C75B-EFE1-953D-061F-3A54A0AD8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4E56B-BFBE-5AC3-5AE7-DF19F839EC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3593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endParaRPr lang="en-CA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fld id="{A4D6F12D-53A1-41F5-8474-DE1804CA6FF8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1349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35273-31C4-DF96-E2D2-F8C7FD623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A94D1C-A5DD-509A-2832-CBDAC5449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49660-C1EF-8E66-31A7-4F2958626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28F0E-2BAE-729D-28FF-DAAFAAD52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3487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endParaRPr lang="en-CA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fld id="{A4D6F12D-53A1-41F5-8474-DE1804CA6FF8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266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8712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35273-31C4-DF96-E2D2-F8C7FD623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A94D1C-A5DD-509A-2832-CBDAC5449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49660-C1EF-8E66-31A7-4F2958626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28F0E-2BAE-729D-28FF-DAAFAAD52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3487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9FB66-B38A-AF0B-45DA-7787EAAF8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9CD80C-D970-F870-4032-00AF397CF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9F8782-D636-7062-63C8-FB486CBF9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FA3FA-2086-2437-CA99-1EF0C7257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6F12D-53A1-41F5-8474-DE1804CA6FF8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496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nc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CA" sz="1350"/>
          </a:p>
        </p:txBody>
      </p:sp>
      <p:sp>
        <p:nvSpPr>
          <p:cNvPr id="7" name="Rectangle 6"/>
          <p:cNvSpPr/>
          <p:nvPr userDrawn="1"/>
        </p:nvSpPr>
        <p:spPr>
          <a:xfrm>
            <a:off x="2" y="2009869"/>
            <a:ext cx="10850137" cy="3341428"/>
          </a:xfrm>
          <a:prstGeom prst="rect">
            <a:avLst/>
          </a:prstGeom>
          <a:solidFill>
            <a:srgbClr val="86726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>
            <a:off x="957021" y="1754500"/>
            <a:ext cx="11234979" cy="3270177"/>
          </a:xfrm>
          <a:prstGeom prst="rect">
            <a:avLst/>
          </a:prstGeom>
          <a:solidFill>
            <a:srgbClr val="86726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 sz="135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199459" y="2763788"/>
            <a:ext cx="9752207" cy="1584176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defPPr/>
            <a:lvl1pPr marL="0" indent="0">
              <a:lnSpc>
                <a:spcPct val="90000"/>
              </a:lnSpc>
              <a:buNone/>
              <a:defRPr sz="3600" b="1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CA"/>
              <a:t>Titre pour votre présentation ici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199459" y="3653656"/>
            <a:ext cx="9752207" cy="64807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defPPr/>
            <a:lvl1pPr marL="0" indent="0">
              <a:lnSpc>
                <a:spcPct val="90000"/>
              </a:lnSpc>
              <a:buNone/>
              <a:defRPr sz="1800" b="1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CA" err="1"/>
              <a:t>Soutitre va ici si nécéssaire</a:t>
            </a:r>
            <a:endParaRPr lang="en-CA"/>
          </a:p>
        </p:txBody>
      </p:sp>
      <p:sp>
        <p:nvSpPr>
          <p:cNvPr id="9" name="Rectangle 8"/>
          <p:cNvSpPr/>
          <p:nvPr userDrawn="1"/>
        </p:nvSpPr>
        <p:spPr>
          <a:xfrm flipV="1">
            <a:off x="2" y="5339813"/>
            <a:ext cx="10846052" cy="88974"/>
          </a:xfrm>
          <a:prstGeom prst="rect">
            <a:avLst/>
          </a:prstGeom>
          <a:solidFill>
            <a:srgbClr val="851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 sz="135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54937" y="5606670"/>
            <a:ext cx="4468091" cy="916050"/>
          </a:xfrm>
          <a:prstGeom prst="rect">
            <a:avLst/>
          </a:prstGeom>
        </p:spPr>
        <p:txBody>
          <a:bodyPr anchor="t" anchorCtr="0"/>
          <a:lstStyle>
            <a:defPPr/>
            <a:lvl1pPr marL="0" indent="0">
              <a:buFontTx/>
              <a:buNone/>
              <a:defRPr sz="105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="1" err="1"/>
              <a:t>Autre information pertinente</a:t>
            </a:r>
            <a:endParaRPr lang="en-US" b="1"/>
          </a:p>
          <a:p>
            <a:endParaRPr lang="en-US" b="1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7" t="55799" r="5623" b="29315"/>
          <a:stretch>
            <a:fillRect/>
          </a:stretch>
        </p:blipFill>
        <p:spPr>
          <a:xfrm>
            <a:off x="954938" y="969427"/>
            <a:ext cx="4275321" cy="44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0644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44E7-7B45-9034-DCBD-CDE8557A4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10C99-68E6-8674-70BE-FFF35F64F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AF1C2-E7C4-5C14-9262-E1FDA3A3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E8D8-08A5-4829-8933-07C82E81211E}" type="datetimeFigureOut">
              <a:rPr lang="en-CA" smtClean="0"/>
              <a:t>2025-04-15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D931E-18CD-0A19-FE51-FA13A527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1551-5F19-6795-DEAA-554F8813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26DA-FBF6-4BB1-BD87-A5DCFDED4B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290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94C5-1B76-793A-D903-D735F74DB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EE574-0E25-976D-DBFC-B492E8E12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FF8D0-22D8-780D-BF16-0B9E9D0B7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33ED1-CD1D-75EF-802A-5155F4D72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E8D8-08A5-4829-8933-07C82E81211E}" type="datetimeFigureOut">
              <a:rPr lang="en-CA" smtClean="0"/>
              <a:t>2025-04-15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51642-AB60-9A93-BD66-D39A8AB30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7AA14-5280-3884-F528-64ABDC4C8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26DA-FBF6-4BB1-BD87-A5DCFDED4B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3539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F5917-D364-B93E-4D01-F5A24E27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95C52-AF87-478D-219B-758D47991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D593D-34CD-6136-A31A-8E3D9774E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79EFC-CC1F-B047-A5B0-3E7BDBEEB0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3DD91-0C3C-00D9-2CB1-F9A444B77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8A1B3E-1034-DE61-D759-C06232E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E8D8-08A5-4829-8933-07C82E81211E}" type="datetimeFigureOut">
              <a:rPr lang="en-CA" smtClean="0"/>
              <a:t>2025-04-15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B31769-BE8B-4117-14BE-57068A4C2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91579-2307-EF2B-B6FC-E97CE6AD5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26DA-FBF6-4BB1-BD87-A5DCFDED4B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8869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8FD2-67CB-A4FA-EE5E-8E46B350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21A8C-8A8A-CF34-09C7-E12D384D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E8D8-08A5-4829-8933-07C82E81211E}" type="datetimeFigureOut">
              <a:rPr lang="en-CA" smtClean="0"/>
              <a:t>2025-04-15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D69AB7-5989-2AC0-B248-B3443BF3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462B5-2C62-A5FF-9CBA-E3A3EA92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26DA-FBF6-4BB1-BD87-A5DCFDED4B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6855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E3E51A-0C18-CAFB-0CAD-CF3B284BF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E8D8-08A5-4829-8933-07C82E81211E}" type="datetimeFigureOut">
              <a:rPr lang="en-CA" smtClean="0"/>
              <a:t>2025-04-15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ABEC2-200C-FD12-B057-98BF907A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BC07E-BDDF-3923-C3A4-8996FAA1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26DA-FBF6-4BB1-BD87-A5DCFDED4B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8799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6685-FF66-A567-0E26-572F4115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C499-8615-F867-E04A-2A396F58E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4DEF0-A21D-F80C-A042-C7CF0DFC4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5D9B7-81C1-451F-E29A-0C17379B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E8D8-08A5-4829-8933-07C82E81211E}" type="datetimeFigureOut">
              <a:rPr lang="en-CA" smtClean="0"/>
              <a:t>2025-04-15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2B42D-02EB-3C99-BE42-76A82A2A1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54915-9E32-6FDC-0D92-FE883D4B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26DA-FBF6-4BB1-BD87-A5DCFDED4B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3716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E796-0C9E-CA07-87F8-1D1DA8192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5AFD8C-7436-0FB8-A058-E3C274EEA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0C612-2951-0A86-164D-6B02F4F6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4BF77-3D4A-F616-C0F1-1384715DB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E8D8-08A5-4829-8933-07C82E81211E}" type="datetimeFigureOut">
              <a:rPr lang="en-CA" smtClean="0"/>
              <a:t>2025-04-15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44415-0D89-4BF5-E90B-7DEF2883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72CE0-5BB6-0025-2237-FED9CBE3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26DA-FBF6-4BB1-BD87-A5DCFDED4B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215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546D-44A1-473B-8644-71231441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140AF-8016-A581-3248-46F41982D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F7CC2-B60A-02EF-B8F1-B3CC799C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E8D8-08A5-4829-8933-07C82E81211E}" type="datetimeFigureOut">
              <a:rPr lang="en-CA" smtClean="0"/>
              <a:t>2025-04-15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66940-6FA3-C910-BAF3-30732B5E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470A5-416C-7E0D-4C8C-6BA92E3CA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26DA-FBF6-4BB1-BD87-A5DCFDED4B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806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8FE65E-BFD1-2B1C-8814-C2C8D7012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304BD-B03C-61C2-F7A7-FE2C49C29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48572-BE9B-42F5-078F-C1090197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E8D8-08A5-4829-8933-07C82E81211E}" type="datetimeFigureOut">
              <a:rPr lang="en-CA" smtClean="0"/>
              <a:t>2025-04-15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63220-D18C-168D-5179-4597C0E2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46B7B-C263-928E-E443-5ABE04AD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26DA-FBF6-4BB1-BD87-A5DCFDED4B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0187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lis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7" name="Rectangle 6"/>
          <p:cNvSpPr/>
          <p:nvPr userDrawn="1"/>
        </p:nvSpPr>
        <p:spPr>
          <a:xfrm>
            <a:off x="2" y="2009869"/>
            <a:ext cx="10850137" cy="3341428"/>
          </a:xfrm>
          <a:prstGeom prst="rect">
            <a:avLst/>
          </a:prstGeom>
          <a:solidFill>
            <a:srgbClr val="86726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>
            <a:off x="957021" y="1754500"/>
            <a:ext cx="11234979" cy="3270177"/>
          </a:xfrm>
          <a:prstGeom prst="rect">
            <a:avLst/>
          </a:prstGeom>
          <a:solidFill>
            <a:srgbClr val="86726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199459" y="2763788"/>
            <a:ext cx="9752207" cy="1584176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3600" b="1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CA"/>
              <a:t>This is your presentation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199459" y="3653656"/>
            <a:ext cx="9752207" cy="64807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1800" b="1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CA"/>
              <a:t>Subtitle goes here if necessary </a:t>
            </a:r>
          </a:p>
        </p:txBody>
      </p:sp>
      <p:sp>
        <p:nvSpPr>
          <p:cNvPr id="9" name="Rectangle 8"/>
          <p:cNvSpPr/>
          <p:nvPr userDrawn="1"/>
        </p:nvSpPr>
        <p:spPr>
          <a:xfrm flipV="1">
            <a:off x="2" y="5339813"/>
            <a:ext cx="10846052" cy="88974"/>
          </a:xfrm>
          <a:prstGeom prst="rect">
            <a:avLst/>
          </a:prstGeom>
          <a:solidFill>
            <a:srgbClr val="851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54937" y="5606670"/>
            <a:ext cx="4468091" cy="916050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105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="1"/>
              <a:t>Other relevant information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8" y="927525"/>
            <a:ext cx="3428980" cy="3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13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 - One-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98016"/>
            <a:ext cx="10515600" cy="628515"/>
          </a:xfrm>
          <a:prstGeom prst="rect">
            <a:avLst/>
          </a:prstGeom>
        </p:spPr>
        <p:txBody>
          <a:bodyPr/>
          <a:lstStyle>
            <a:defPPr/>
            <a:lvl1pPr algn="l">
              <a:defRPr sz="3600" b="1" baseline="0">
                <a:solidFill>
                  <a:srgbClr val="860038"/>
                </a:solidFill>
              </a:defRPr>
            </a:lvl1pPr>
          </a:lstStyle>
          <a:p>
            <a:r>
              <a:rPr lang="en-US" err="1"/>
              <a:t>Diapo. de base avec puces de niveau 1</a:t>
            </a:r>
            <a:endParaRPr lang="en-CA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4918" y="1222373"/>
            <a:ext cx="10395452" cy="3367295"/>
          </a:xfrm>
          <a:prstGeom prst="rect">
            <a:avLst/>
          </a:prstGeom>
        </p:spPr>
        <p:txBody>
          <a:bodyPr anchor="t" anchorCtr="0"/>
          <a:lstStyle>
            <a:defPPr/>
            <a:lvl1pPr marL="255600" indent="-255600">
              <a:spcBef>
                <a:spcPts val="2400"/>
              </a:spcBef>
              <a:buFont typeface="Arial" panose="020B0604020202020204" pitchFamily="34" charset="0"/>
              <a:buChar char="•"/>
              <a:defRPr sz="2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Gotham-Medium" charset="0"/>
                <a:cs typeface="Gotham-Medium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err="1"/>
              <a:t>Voici la première puce </a:t>
            </a:r>
          </a:p>
          <a:p>
            <a:pPr lvl="0"/>
            <a:r>
              <a:rPr lang="en-US" err="1"/>
              <a:t>Voici la deuxième puce </a:t>
            </a:r>
          </a:p>
          <a:p>
            <a:pPr lvl="0"/>
            <a:r>
              <a:rPr lang="en-US" err="1"/>
              <a:t>Voici la troisième puce </a:t>
            </a:r>
          </a:p>
        </p:txBody>
      </p:sp>
    </p:spTree>
    <p:extLst>
      <p:ext uri="{BB962C8B-B14F-4D97-AF65-F5344CB8AC3E}">
        <p14:creationId xmlns:p14="http://schemas.microsoft.com/office/powerpoint/2010/main" val="133550191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912" userDrawn="1">
          <p15:clr>
            <a:srgbClr val="FBAE40"/>
          </p15:clr>
        </p15:guide>
        <p15:guide id="2" orient="horz" pos="3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 - One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92602"/>
            <a:ext cx="10785600" cy="594000"/>
          </a:xfrm>
          <a:prstGeom prst="rect">
            <a:avLst/>
          </a:prstGeom>
        </p:spPr>
        <p:txBody>
          <a:bodyPr/>
          <a:lstStyle>
            <a:defPPr/>
            <a:lvl1pPr algn="l">
              <a:defRPr sz="3600" b="1" baseline="0">
                <a:solidFill>
                  <a:srgbClr val="860038"/>
                </a:solidFill>
              </a:defRPr>
            </a:lvl1pPr>
          </a:lstStyle>
          <a:p>
            <a:r>
              <a:rPr lang="en-US"/>
              <a:t>This is a regular layout with bullets 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341438"/>
            <a:ext cx="10785600" cy="4230420"/>
          </a:xfrm>
          <a:prstGeom prst="rect">
            <a:avLst/>
          </a:prstGeom>
        </p:spPr>
        <p:txBody>
          <a:bodyPr/>
          <a:lstStyle>
            <a:defPPr/>
            <a:lvl1pPr marL="0" indent="0">
              <a:lnSpc>
                <a:spcPct val="95000"/>
              </a:lnSpc>
              <a:spcBef>
                <a:spcPts val="2400"/>
              </a:spcBef>
              <a:buFontTx/>
              <a:buNone/>
              <a:defRPr sz="3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76000" indent="-284400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/>
              <a:t>This is the first subtitle</a:t>
            </a:r>
          </a:p>
          <a:p>
            <a:pPr lvl="1"/>
            <a:r>
              <a:rPr lang="en-US"/>
              <a:t>Bullet one</a:t>
            </a:r>
          </a:p>
          <a:p>
            <a:pPr lvl="1"/>
            <a:r>
              <a:rPr lang="en-US"/>
              <a:t>Bullet two </a:t>
            </a:r>
          </a:p>
          <a:p>
            <a:pPr lvl="1"/>
            <a:r>
              <a:rPr lang="en-US"/>
              <a:t>You can add as many as you want but do not overload your slide</a:t>
            </a:r>
          </a:p>
          <a:p>
            <a:pPr lvl="0"/>
            <a:r>
              <a:rPr lang="en-US"/>
              <a:t>This is the second subtitle</a:t>
            </a:r>
          </a:p>
          <a:p>
            <a:pPr lvl="1"/>
            <a:r>
              <a:rPr lang="en-US"/>
              <a:t>Reminder to not overload your slide</a:t>
            </a:r>
          </a:p>
          <a:p>
            <a:pPr lvl="0"/>
            <a:r>
              <a:rPr lang="en-US"/>
              <a:t>This is the third subtitle</a:t>
            </a:r>
          </a:p>
          <a:p>
            <a:pPr lvl="1"/>
            <a:r>
              <a:rPr lang="en-US"/>
              <a:t>You probably have too much content on your slide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9869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 -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50902" y="1302796"/>
            <a:ext cx="10717708" cy="4320481"/>
          </a:xfrm>
          <a:prstGeom prst="rect">
            <a:avLst/>
          </a:prstGeom>
        </p:spPr>
        <p:txBody>
          <a:bodyPr/>
          <a:lstStyle>
            <a:defPPr/>
            <a:lvl1pPr marL="0" indent="0">
              <a:buNone/>
              <a:defRPr sz="3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CA"/>
              <a:t>Click on the appropriate icon below to trigger upload of photo, video or other element.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9419" y="476250"/>
            <a:ext cx="10729191" cy="543600"/>
          </a:xfrm>
          <a:prstGeom prst="rect">
            <a:avLst/>
          </a:prstGeom>
        </p:spPr>
        <p:txBody>
          <a:bodyPr anchor="ctr" anchorCtr="0"/>
          <a:lstStyle>
            <a:defPPr/>
            <a:lvl1pPr algn="l">
              <a:lnSpc>
                <a:spcPct val="80000"/>
              </a:lnSpc>
              <a:defRPr sz="3600" b="1" i="0" baseline="0">
                <a:solidFill>
                  <a:srgbClr val="86003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Multimedia slide –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7955659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 - One-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92603"/>
            <a:ext cx="10784080" cy="592715"/>
          </a:xfrm>
          <a:prstGeom prst="rect">
            <a:avLst/>
          </a:prstGeom>
        </p:spPr>
        <p:txBody>
          <a:bodyPr/>
          <a:lstStyle>
            <a:defPPr/>
            <a:lvl1pPr algn="l">
              <a:defRPr sz="3600" b="1" baseline="0">
                <a:solidFill>
                  <a:srgbClr val="8600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regular layout with 1 bullet level</a:t>
            </a:r>
            <a:endParaRPr lang="en-CA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418" y="1341439"/>
            <a:ext cx="10395452" cy="3367295"/>
          </a:xfrm>
          <a:prstGeom prst="rect">
            <a:avLst/>
          </a:prstGeom>
        </p:spPr>
        <p:txBody>
          <a:bodyPr anchor="t" anchorCtr="0"/>
          <a:lstStyle>
            <a:defPPr/>
            <a:lvl1pPr marL="255600" indent="-255600">
              <a:spcBef>
                <a:spcPts val="2400"/>
              </a:spcBef>
              <a:buFont typeface="Arial" panose="020B0604020202020204" pitchFamily="34" charset="0"/>
              <a:buChar char="•"/>
              <a:defRPr sz="2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Gotham-Medium" charset="0"/>
                <a:cs typeface="Gotham-Medium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This is the first bullet</a:t>
            </a:r>
          </a:p>
          <a:p>
            <a:pPr lvl="0"/>
            <a:r>
              <a:rPr lang="en-US"/>
              <a:t>This is the second bullet</a:t>
            </a:r>
          </a:p>
          <a:p>
            <a:pPr lvl="0"/>
            <a:r>
              <a:rPr lang="en-US"/>
              <a:t>This is the third bullet </a:t>
            </a:r>
          </a:p>
        </p:txBody>
      </p:sp>
    </p:spTree>
    <p:extLst>
      <p:ext uri="{BB962C8B-B14F-4D97-AF65-F5344CB8AC3E}">
        <p14:creationId xmlns:p14="http://schemas.microsoft.com/office/powerpoint/2010/main" val="388256442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912">
          <p15:clr>
            <a:srgbClr val="FBAE40"/>
          </p15:clr>
        </p15:guide>
        <p15:guide id="2" orient="horz" pos="8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3600" y="1316245"/>
            <a:ext cx="5386917" cy="452735"/>
          </a:xfrm>
          <a:prstGeom prst="rect">
            <a:avLst/>
          </a:prstGeom>
        </p:spPr>
        <p:txBody>
          <a:bodyPr anchor="b" anchorCtr="0"/>
          <a:lstStyle>
            <a:defPPr/>
            <a:lvl1pPr marL="0" indent="0"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Gotham-Medium" charset="0"/>
                <a:cs typeface="Gotham-Medium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Apples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47370" y="1316244"/>
            <a:ext cx="5389033" cy="453600"/>
          </a:xfrm>
          <a:prstGeom prst="rect">
            <a:avLst/>
          </a:prstGeom>
        </p:spPr>
        <p:txBody>
          <a:bodyPr anchor="b"/>
          <a:lstStyle>
            <a:defPPr/>
            <a:lvl1pPr marL="0" indent="0"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Oranges 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63600" y="1785092"/>
            <a:ext cx="5384800" cy="3777283"/>
          </a:xfrm>
          <a:prstGeom prst="rect">
            <a:avLst/>
          </a:prstGeom>
        </p:spPr>
        <p:txBody>
          <a:bodyPr/>
          <a:lstStyle>
            <a:defPPr/>
            <a:lvl1pPr marL="262800" indent="-176400">
              <a:lnSpc>
                <a:spcPct val="95000"/>
              </a:lnSpc>
              <a:spcBef>
                <a:spcPts val="1200"/>
              </a:spcBef>
              <a:defRPr sz="1800">
                <a:solidFill>
                  <a:srgbClr val="4D4E4D"/>
                </a:solidFill>
                <a:latin typeface="+mn-lt"/>
                <a:ea typeface="Gotham-Book" charset="0"/>
                <a:cs typeface="Gotham-Book" charset="0"/>
              </a:defRPr>
            </a:lvl1pPr>
            <a:lvl2pPr marL="403622" indent="-127397">
              <a:lnSpc>
                <a:spcPct val="95000"/>
              </a:lnSpc>
              <a:buFont typeface="Arial" panose="020B0604020202020204" pitchFamily="34" charset="0"/>
              <a:buChar char="•"/>
              <a:defRPr sz="1650">
                <a:solidFill>
                  <a:srgbClr val="4D4E4D"/>
                </a:solidFill>
                <a:latin typeface="Gotham-Book" charset="0"/>
                <a:ea typeface="Gotham-Book" charset="0"/>
                <a:cs typeface="Gotham-Book" charset="0"/>
              </a:defRPr>
            </a:lvl2pPr>
            <a:lvl3pPr marL="678656" indent="-171450">
              <a:lnSpc>
                <a:spcPct val="95000"/>
              </a:lnSpc>
              <a:defRPr sz="1500">
                <a:solidFill>
                  <a:srgbClr val="4D4E4D"/>
                </a:solidFill>
                <a:latin typeface="Gotham-Book" charset="0"/>
                <a:ea typeface="Gotham-Book" charset="0"/>
                <a:cs typeface="Gotham-Book" charset="0"/>
              </a:defRPr>
            </a:lvl3pPr>
            <a:lvl4pPr marL="871538" indent="-171450">
              <a:lnSpc>
                <a:spcPct val="95000"/>
              </a:lnSpc>
              <a:defRPr sz="1350">
                <a:solidFill>
                  <a:srgbClr val="4D4E4D"/>
                </a:solidFill>
                <a:latin typeface="Gotham-Book" charset="0"/>
                <a:ea typeface="Gotham-Book" charset="0"/>
                <a:cs typeface="Gotham-Book" charset="0"/>
              </a:defRPr>
            </a:lvl4pPr>
            <a:lvl5pPr marL="1148954" indent="-171450">
              <a:lnSpc>
                <a:spcPct val="95000"/>
              </a:lnSpc>
              <a:defRPr sz="1350">
                <a:solidFill>
                  <a:srgbClr val="4D4E4D"/>
                </a:solidFill>
                <a:latin typeface="Gotham-Book" charset="0"/>
                <a:ea typeface="Gotham-Book" charset="0"/>
                <a:cs typeface="Gotham-Book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r>
              <a:rPr lang="en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Dfasdfasd fsdfsdfsd fsdfsdf Dfasdfasd fsdfsdfsd fsdfsdf </a:t>
            </a:r>
          </a:p>
          <a:p>
            <a:r>
              <a:rPr lang="en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Dfasdfasd fsdfsdfsd fsdfsdf </a:t>
            </a:r>
          </a:p>
          <a:p>
            <a:r>
              <a:rPr lang="en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Dfasdfasd fsdfsdfsd fsdfsdf </a:t>
            </a:r>
          </a:p>
          <a:p>
            <a:r>
              <a:rPr lang="en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Dfasdfasd fsdfsdfsd fsdfsdf Dfasdfasd fsdfsdfsd fsdfsdf </a:t>
            </a:r>
          </a:p>
          <a:p>
            <a:r>
              <a:rPr lang="en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Dfasdfasd fsdfsdfsd fsdfsdf </a:t>
            </a:r>
          </a:p>
          <a:p>
            <a:endParaRPr lang="en-CA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C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447369" y="1785092"/>
            <a:ext cx="5384800" cy="3777283"/>
          </a:xfrm>
          <a:prstGeom prst="rect">
            <a:avLst/>
          </a:prstGeom>
        </p:spPr>
        <p:txBody>
          <a:bodyPr/>
          <a:lstStyle>
            <a:defPPr/>
            <a:lvl1pPr marL="262800" indent="-176400">
              <a:lnSpc>
                <a:spcPct val="95000"/>
              </a:lnSpc>
              <a:spcBef>
                <a:spcPts val="1200"/>
              </a:spcBef>
              <a:defRPr sz="1800">
                <a:solidFill>
                  <a:srgbClr val="4D4E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03622" indent="-127397">
              <a:lnSpc>
                <a:spcPct val="95000"/>
              </a:lnSpc>
              <a:buFont typeface="Arial" panose="020B0604020202020204" pitchFamily="34" charset="0"/>
              <a:buChar char="•"/>
              <a:defRPr sz="1650">
                <a:solidFill>
                  <a:srgbClr val="4D4E4D"/>
                </a:solidFill>
                <a:latin typeface="Gotham-Book" charset="0"/>
                <a:ea typeface="Gotham-Book" charset="0"/>
                <a:cs typeface="Gotham-Book" charset="0"/>
              </a:defRPr>
            </a:lvl2pPr>
            <a:lvl3pPr marL="678656" indent="-171450">
              <a:lnSpc>
                <a:spcPct val="95000"/>
              </a:lnSpc>
              <a:defRPr sz="1500">
                <a:solidFill>
                  <a:srgbClr val="4D4E4D"/>
                </a:solidFill>
                <a:latin typeface="Gotham-Book" charset="0"/>
                <a:ea typeface="Gotham-Book" charset="0"/>
                <a:cs typeface="Gotham-Book" charset="0"/>
              </a:defRPr>
            </a:lvl3pPr>
            <a:lvl4pPr marL="871538" indent="-171450">
              <a:lnSpc>
                <a:spcPct val="95000"/>
              </a:lnSpc>
              <a:defRPr sz="1350">
                <a:solidFill>
                  <a:srgbClr val="4D4E4D"/>
                </a:solidFill>
                <a:latin typeface="Gotham-Book" charset="0"/>
                <a:ea typeface="Gotham-Book" charset="0"/>
                <a:cs typeface="Gotham-Book" charset="0"/>
              </a:defRPr>
            </a:lvl4pPr>
            <a:lvl5pPr marL="1148954" indent="-171450">
              <a:lnSpc>
                <a:spcPct val="95000"/>
              </a:lnSpc>
              <a:defRPr sz="1350">
                <a:solidFill>
                  <a:srgbClr val="4D4E4D"/>
                </a:solidFill>
                <a:latin typeface="Gotham-Book" charset="0"/>
                <a:ea typeface="Gotham-Book" charset="0"/>
                <a:cs typeface="Gotham-Book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r>
              <a:rPr lang="en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Dfasdfasd fsdfsdfsd fsdfsdf Dfasdfasd fsdfsdfsd fsdfsdf </a:t>
            </a:r>
          </a:p>
          <a:p>
            <a:r>
              <a:rPr lang="en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Dfasdfasd fsdfsdfsd fsdfsdf </a:t>
            </a:r>
          </a:p>
          <a:p>
            <a:r>
              <a:rPr lang="en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Dfasdfasd fsdfsdfsd fsdfsdf </a:t>
            </a:r>
          </a:p>
          <a:p>
            <a:r>
              <a:rPr lang="en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Dfasdfasd fsdfsdfsd fsdfsdf Dfasdfasd fsdfsdfsd fsdfsdf </a:t>
            </a:r>
          </a:p>
          <a:p>
            <a:r>
              <a:rPr lang="en-CA" err="1">
                <a:solidFill>
                  <a:schemeClr val="tx1">
                    <a:lumMod val="65000"/>
                    <a:lumOff val="35000"/>
                  </a:schemeClr>
                </a:solidFill>
              </a:rPr>
              <a:t>Dfasdfasd fsdfsdfsd fsdfsdf </a:t>
            </a:r>
          </a:p>
          <a:p>
            <a:endParaRPr lang="en-CA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C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9417" y="476251"/>
            <a:ext cx="10784080" cy="591974"/>
          </a:xfrm>
          <a:prstGeom prst="rect">
            <a:avLst/>
          </a:prstGeom>
        </p:spPr>
        <p:txBody>
          <a:bodyPr/>
          <a:lstStyle>
            <a:defPPr/>
            <a:lvl1pPr algn="l">
              <a:defRPr sz="3600" b="1" baseline="0">
                <a:solidFill>
                  <a:srgbClr val="8600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Use this slide to compare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2467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2" userDrawn="1">
          <p15:clr>
            <a:srgbClr val="FBAE40"/>
          </p15:clr>
        </p15:guide>
        <p15:guide id="2" orient="horz" pos="30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95401" y="836714"/>
            <a:ext cx="719403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r>
              <a:rPr lang="en-CA" sz="15000" spc="-225">
                <a:solidFill>
                  <a:srgbClr val="867269"/>
                </a:solidFill>
                <a:latin typeface="Calibri" panose="020F0502020204030204" pitchFamily="34" charset="0"/>
                <a:ea typeface="Gotham-Book" charset="0"/>
                <a:cs typeface="Calibri" panose="020F0502020204030204" pitchFamily="34" charset="0"/>
              </a:rPr>
              <a:t>“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9420" y="476252"/>
            <a:ext cx="9503795" cy="591973"/>
          </a:xfrm>
          <a:prstGeom prst="rect">
            <a:avLst/>
          </a:prstGeom>
        </p:spPr>
        <p:txBody>
          <a:bodyPr anchor="ctr" anchorCtr="0"/>
          <a:lstStyle>
            <a:defPPr/>
            <a:lvl1pPr algn="l">
              <a:lnSpc>
                <a:spcPct val="80000"/>
              </a:lnSpc>
              <a:defRPr sz="3600" b="1" i="0" baseline="0">
                <a:solidFill>
                  <a:srgbClr val="86003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Quote slide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0056442" y="3068964"/>
            <a:ext cx="1280692" cy="1823576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r>
              <a:rPr lang="en-CA" sz="15000" spc="-225">
                <a:solidFill>
                  <a:srgbClr val="867269"/>
                </a:solidFill>
                <a:latin typeface="Calibri" panose="020F0502020204030204" pitchFamily="34" charset="0"/>
                <a:ea typeface="Gotham-Book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24567" y="1773238"/>
            <a:ext cx="8518645" cy="2884220"/>
          </a:xfrm>
          <a:prstGeom prst="rect">
            <a:avLst/>
          </a:prstGeom>
        </p:spPr>
        <p:txBody>
          <a:bodyPr anchor="t" anchorCtr="0"/>
          <a:lstStyle>
            <a:defPPr/>
            <a:lvl1pPr marL="0" indent="0">
              <a:buNone/>
              <a:defRPr sz="3200" b="1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Gotham-Medium" charset="0"/>
                <a:cs typeface="Gotham-Medium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Quotes are used as a means of inspiration to invoke a thought from the audience. Only use when it makes sense and when the content reinforces your message. </a:t>
            </a:r>
          </a:p>
        </p:txBody>
      </p:sp>
    </p:spTree>
    <p:extLst>
      <p:ext uri="{BB962C8B-B14F-4D97-AF65-F5344CB8AC3E}">
        <p14:creationId xmlns:p14="http://schemas.microsoft.com/office/powerpoint/2010/main" val="4047577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3" userDrawn="1">
          <p15:clr>
            <a:srgbClr val="FBAE40"/>
          </p15:clr>
        </p15:guide>
        <p15:guide id="2" orient="horz" pos="111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 -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63600" y="1206504"/>
            <a:ext cx="10134600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en-CA" sz="11250" b="0" i="0" baseline="0">
                <a:solidFill>
                  <a:srgbClr val="867269"/>
                </a:solidFill>
                <a:latin typeface="Calibri" panose="020F0502020204030204" pitchFamily="34" charset="0"/>
                <a:ea typeface="Gotham-Medium" charset="0"/>
                <a:cs typeface="Calibri" panose="020F0502020204030204" pitchFamily="34" charset="0"/>
              </a:rPr>
              <a:t>??</a:t>
            </a:r>
            <a:r>
              <a:rPr lang="en-CA" sz="22500" b="0" i="0" baseline="0">
                <a:solidFill>
                  <a:srgbClr val="867269"/>
                </a:solidFill>
                <a:latin typeface="Calibri" panose="020F0502020204030204" pitchFamily="34" charset="0"/>
                <a:ea typeface="Gotham-Medium" charset="0"/>
                <a:cs typeface="Calibri" panose="020F0502020204030204" pitchFamily="34" charset="0"/>
              </a:rPr>
              <a:t>?</a:t>
            </a:r>
            <a:r>
              <a:rPr lang="en-CA" sz="11250" b="0" i="0" baseline="0">
                <a:solidFill>
                  <a:srgbClr val="867269"/>
                </a:solidFill>
                <a:latin typeface="Calibri" panose="020F0502020204030204" pitchFamily="34" charset="0"/>
                <a:ea typeface="Gotham-Medium" charset="0"/>
                <a:cs typeface="Calibri" panose="020F0502020204030204" pitchFamily="34" charset="0"/>
              </a:rPr>
              <a:t>??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811" y="483900"/>
            <a:ext cx="10515600" cy="627054"/>
          </a:xfrm>
          <a:prstGeom prst="rect">
            <a:avLst/>
          </a:prstGeom>
        </p:spPr>
        <p:txBody>
          <a:bodyPr/>
          <a:lstStyle>
            <a:defPPr/>
            <a:lvl1pPr algn="l">
              <a:defRPr sz="3600" b="1" baseline="0">
                <a:solidFill>
                  <a:srgbClr val="860038"/>
                </a:solidFill>
              </a:defRPr>
            </a:lvl1pPr>
          </a:lstStyle>
          <a:p>
            <a:r>
              <a:rPr lang="en-US"/>
              <a:t>Questions &amp; comments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4445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2" userDrawn="1">
          <p15:clr>
            <a:srgbClr val="FBAE40"/>
          </p15:clr>
        </p15:guide>
        <p15:guide id="2" orient="horz" pos="30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1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 userDrawn="1">
          <p15:clr>
            <a:srgbClr val="FBAE40"/>
          </p15:clr>
        </p15:guide>
        <p15:guide id="2" pos="1023" userDrawn="1">
          <p15:clr>
            <a:srgbClr val="FBAE40"/>
          </p15:clr>
        </p15:guide>
        <p15:guide id="3" pos="1505" userDrawn="1">
          <p15:clr>
            <a:srgbClr val="FBAE40"/>
          </p15:clr>
        </p15:guide>
        <p15:guide id="4" orient="horz" pos="1480" userDrawn="1">
          <p15:clr>
            <a:srgbClr val="FBAE40"/>
          </p15:clr>
        </p15:guide>
        <p15:guide id="5" orient="horz" pos="293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 - One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92602"/>
            <a:ext cx="10785600" cy="594000"/>
          </a:xfrm>
          <a:prstGeom prst="rect">
            <a:avLst/>
          </a:prstGeom>
        </p:spPr>
        <p:txBody>
          <a:bodyPr/>
          <a:lstStyle>
            <a:defPPr/>
            <a:lvl1pPr algn="l">
              <a:defRPr sz="3600" b="1" baseline="0">
                <a:solidFill>
                  <a:srgbClr val="860038"/>
                </a:solidFill>
              </a:defRPr>
            </a:lvl1pPr>
          </a:lstStyle>
          <a:p>
            <a:r>
              <a:rPr lang="en-US" err="1"/>
              <a:t>Voici une diapositive de base avec puces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341438"/>
            <a:ext cx="10785600" cy="4555160"/>
          </a:xfrm>
          <a:prstGeom prst="rect">
            <a:avLst/>
          </a:prstGeom>
        </p:spPr>
        <p:txBody>
          <a:bodyPr/>
          <a:lstStyle>
            <a:defPPr/>
            <a:lvl1pPr marL="0" indent="0">
              <a:lnSpc>
                <a:spcPct val="95000"/>
              </a:lnSpc>
              <a:spcBef>
                <a:spcPts val="2400"/>
              </a:spcBef>
              <a:buFontTx/>
              <a:buNone/>
              <a:defRPr sz="3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76000" indent="-284400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err="1"/>
              <a:t>Voici le premier sous-titre</a:t>
            </a:r>
            <a:endParaRPr lang="en-US"/>
          </a:p>
          <a:p>
            <a:pPr lvl="1"/>
            <a:r>
              <a:rPr lang="en-US"/>
              <a:t>Puce 1 </a:t>
            </a:r>
          </a:p>
          <a:p>
            <a:pPr lvl="1"/>
            <a:r>
              <a:rPr lang="en-US"/>
              <a:t>Puce 2 </a:t>
            </a:r>
          </a:p>
          <a:p>
            <a:pPr lvl="1"/>
            <a:r>
              <a:rPr lang="en-US" err="1"/>
              <a:t>Vous pouvez ajouter autant de puces que vous le désirez, mais ne surchargez pas la diapositive </a:t>
            </a:r>
          </a:p>
          <a:p>
            <a:pPr lvl="0"/>
            <a:r>
              <a:rPr lang="en-US" err="1"/>
              <a:t>Voici le deuxième sous-titre</a:t>
            </a:r>
            <a:endParaRPr lang="en-US"/>
          </a:p>
          <a:p>
            <a:pPr lvl="1"/>
            <a:r>
              <a:rPr lang="en-US"/>
              <a:t>Rappel : ne surchargez pas la diapositive </a:t>
            </a:r>
          </a:p>
          <a:p>
            <a:pPr lvl="0"/>
            <a:r>
              <a:rPr lang="en-US" err="1"/>
              <a:t>Voici le troisième sous-titre</a:t>
            </a:r>
            <a:endParaRPr lang="en-US"/>
          </a:p>
          <a:p>
            <a:pPr lvl="1"/>
            <a:r>
              <a:rPr lang="en-US" err="1"/>
              <a:t>Vous avez probablement trop d’éléments sur la diapositive 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502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 -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9419" y="1302796"/>
            <a:ext cx="10945216" cy="4320481"/>
          </a:xfrm>
          <a:prstGeom prst="rect">
            <a:avLst/>
          </a:prstGeom>
        </p:spPr>
        <p:txBody>
          <a:bodyPr/>
          <a:lstStyle>
            <a:defPPr/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Veuillez cliquer sur l’icône appropriée afin de télécharger une photo, une vidéo ou un autre élément.</a:t>
            </a:r>
            <a:endParaRPr lang="en-CA"/>
          </a:p>
        </p:txBody>
      </p:sp>
      <p:sp>
        <p:nvSpPr>
          <p:cNvPr id="7" name="Title 1"/>
          <p:cNvSpPr txBox="1"/>
          <p:nvPr userDrawn="1"/>
        </p:nvSpPr>
        <p:spPr>
          <a:xfrm>
            <a:off x="838200" y="495301"/>
            <a:ext cx="10515600" cy="635307"/>
          </a:xfrm>
          <a:prstGeom prst="rect">
            <a:avLst/>
          </a:prstGeom>
        </p:spPr>
        <p:txBody>
          <a:bodyPr/>
          <a:lstStyle>
            <a:defPPr/>
            <a:lvl1pPr algn="l" defTabSz="6858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rgbClr val="860038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/>
            <a:r>
              <a:rPr lang="en-US" sz="3600" err="1"/>
              <a:t>Diapositive</a:t>
            </a:r>
            <a:r>
              <a:rPr lang="en-US" sz="3600" baseline="0"/>
              <a:t> multimédia – le titre ici</a:t>
            </a:r>
            <a:endParaRPr lang="en-CA" sz="3600"/>
          </a:p>
        </p:txBody>
      </p:sp>
    </p:spTree>
    <p:extLst>
      <p:ext uri="{BB962C8B-B14F-4D97-AF65-F5344CB8AC3E}">
        <p14:creationId xmlns:p14="http://schemas.microsoft.com/office/powerpoint/2010/main" val="307232784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912" userDrawn="1">
          <p15:clr>
            <a:srgbClr val="FBAE40"/>
          </p15:clr>
        </p15:guide>
        <p15:guide id="2" orient="horz" pos="30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25502" y="489484"/>
            <a:ext cx="9217021" cy="668265"/>
          </a:xfrm>
          <a:prstGeom prst="rect">
            <a:avLst/>
          </a:prstGeom>
        </p:spPr>
        <p:txBody>
          <a:bodyPr anchor="ctr" anchorCtr="0"/>
          <a:lstStyle>
            <a:defPPr/>
            <a:lvl1pPr algn="l">
              <a:lnSpc>
                <a:spcPct val="80000"/>
              </a:lnSpc>
              <a:defRPr sz="3600" b="1" i="0" baseline="0">
                <a:solidFill>
                  <a:srgbClr val="86003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err="1"/>
              <a:t>Diapositive de citation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95401" y="836714"/>
            <a:ext cx="719403" cy="1390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r>
              <a:rPr lang="en-CA" sz="11250" spc="-225">
                <a:solidFill>
                  <a:srgbClr val="867269"/>
                </a:solidFill>
                <a:latin typeface="Calibri" panose="020F0502020204030204" pitchFamily="34" charset="0"/>
                <a:ea typeface="Gotham-Book" charset="0"/>
                <a:cs typeface="Calibri" panose="020F0502020204030204" pitchFamily="34" charset="0"/>
              </a:rPr>
              <a:t>«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056442" y="3068962"/>
            <a:ext cx="1193063" cy="1390830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r>
              <a:rPr lang="en-CA" sz="11250" spc="-225">
                <a:solidFill>
                  <a:srgbClr val="867269"/>
                </a:solidFill>
                <a:latin typeface="Calibri" panose="020F0502020204030204" pitchFamily="34" charset="0"/>
                <a:ea typeface="Gotham-Book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24567" y="1773238"/>
            <a:ext cx="8518645" cy="2884220"/>
          </a:xfrm>
          <a:prstGeom prst="rect">
            <a:avLst/>
          </a:prstGeom>
        </p:spPr>
        <p:txBody>
          <a:bodyPr anchor="t" anchorCtr="0"/>
          <a:lstStyle>
            <a:defPPr/>
            <a:lvl1pPr marL="0" indent="0">
              <a:buNone/>
              <a:defRPr sz="3200" b="1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Gotham-Medium" charset="0"/>
                <a:cs typeface="Gotham-Medium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Les citations servent à inspirer les membres du public et à susciter la réflexion. Utilisez-les seulement si elles sont appropriées et si elles renforcent votre message.  </a:t>
            </a:r>
          </a:p>
        </p:txBody>
      </p:sp>
    </p:spTree>
    <p:extLst>
      <p:ext uri="{BB962C8B-B14F-4D97-AF65-F5344CB8AC3E}">
        <p14:creationId xmlns:p14="http://schemas.microsoft.com/office/powerpoint/2010/main" val="374097922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2043" userDrawn="1">
          <p15:clr>
            <a:srgbClr val="FBAE40"/>
          </p15:clr>
        </p15:guide>
        <p15:guide id="2" orient="horz" pos="111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 -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863600" y="1206504"/>
            <a:ext cx="10134600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en-CA" sz="11250" b="0" i="0" baseline="0">
                <a:solidFill>
                  <a:srgbClr val="867269"/>
                </a:solidFill>
                <a:latin typeface="Calibri" panose="020F0502020204030204" pitchFamily="34" charset="0"/>
                <a:ea typeface="Gotham-Medium" charset="0"/>
                <a:cs typeface="Calibri" panose="020F0502020204030204" pitchFamily="34" charset="0"/>
              </a:rPr>
              <a:t>??</a:t>
            </a:r>
            <a:r>
              <a:rPr lang="en-CA" sz="22500" b="0" i="0" baseline="0">
                <a:solidFill>
                  <a:srgbClr val="867269"/>
                </a:solidFill>
                <a:latin typeface="Calibri" panose="020F0502020204030204" pitchFamily="34" charset="0"/>
                <a:ea typeface="Gotham-Medium" charset="0"/>
                <a:cs typeface="Calibri" panose="020F0502020204030204" pitchFamily="34" charset="0"/>
              </a:rPr>
              <a:t>?</a:t>
            </a:r>
            <a:r>
              <a:rPr lang="en-CA" sz="11250" b="0" i="0" baseline="0">
                <a:solidFill>
                  <a:srgbClr val="867269"/>
                </a:solidFill>
                <a:latin typeface="Calibri" panose="020F0502020204030204" pitchFamily="34" charset="0"/>
                <a:ea typeface="Gotham-Medium" charset="0"/>
                <a:cs typeface="Calibri" panose="020F0502020204030204" pitchFamily="34" charset="0"/>
              </a:rPr>
              <a:t>??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4917" y="476251"/>
            <a:ext cx="10515600" cy="634703"/>
          </a:xfrm>
          <a:prstGeom prst="rect">
            <a:avLst/>
          </a:prstGeom>
        </p:spPr>
        <p:txBody>
          <a:bodyPr/>
          <a:lstStyle>
            <a:defPPr/>
            <a:lvl1pPr algn="l">
              <a:defRPr sz="3600" b="1" baseline="0">
                <a:solidFill>
                  <a:srgbClr val="860038"/>
                </a:solidFill>
              </a:defRPr>
            </a:lvl1pPr>
          </a:lstStyle>
          <a:p>
            <a:r>
              <a:rPr lang="en-US"/>
              <a:t>Questions et commentaires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824396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912" userDrawn="1">
          <p15:clr>
            <a:srgbClr val="FBAE40"/>
          </p15:clr>
        </p15:guide>
        <p15:guide id="2" orient="horz" pos="30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One-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44209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EF63-9B50-1EC7-BCD3-52B263324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606A2-BC11-C843-208B-819689F8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59BF0-D708-6479-650A-770601E0D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E8D8-08A5-4829-8933-07C82E81211E}" type="datetimeFigureOut">
              <a:rPr lang="en-CA" smtClean="0"/>
              <a:t>2025-04-15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80D6F-24C7-E61B-76E3-1B5145213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67D1-D817-C3A3-4215-D92BD053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26DA-FBF6-4BB1-BD87-A5DCFDED4B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4449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2B03-857C-5E81-F480-6D782D75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3EB48-C26E-BAE2-1904-2608A371A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5E1ED-2A7C-7190-99E7-5AF0A68CF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E8D8-08A5-4829-8933-07C82E81211E}" type="datetimeFigureOut">
              <a:rPr lang="en-CA" smtClean="0"/>
              <a:t>2025-04-15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DC0C5-5E68-5249-C37B-AEEE82589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56455-5E21-0F67-D185-A923C819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26DA-FBF6-4BB1-BD87-A5DCFDED4B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261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B2ED21-75CE-5A4D-867A-288A78BEBF41}"/>
              </a:ext>
            </a:extLst>
          </p:cNvPr>
          <p:cNvSpPr/>
          <p:nvPr userDrawn="1"/>
        </p:nvSpPr>
        <p:spPr>
          <a:xfrm>
            <a:off x="1" y="6337005"/>
            <a:ext cx="12192000" cy="520996"/>
          </a:xfrm>
          <a:prstGeom prst="rect">
            <a:avLst/>
          </a:prstGeom>
          <a:solidFill>
            <a:srgbClr val="8672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B2ED21-75CE-5A4D-867A-288A78BEBF41}"/>
              </a:ext>
            </a:extLst>
          </p:cNvPr>
          <p:cNvSpPr/>
          <p:nvPr userDrawn="1"/>
        </p:nvSpPr>
        <p:spPr>
          <a:xfrm>
            <a:off x="0" y="6235700"/>
            <a:ext cx="11379200" cy="622300"/>
          </a:xfrm>
          <a:prstGeom prst="rect">
            <a:avLst/>
          </a:prstGeom>
          <a:solidFill>
            <a:srgbClr val="8672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B2ED21-75CE-5A4D-867A-288A78BEBF41}"/>
              </a:ext>
            </a:extLst>
          </p:cNvPr>
          <p:cNvSpPr/>
          <p:nvPr userDrawn="1"/>
        </p:nvSpPr>
        <p:spPr>
          <a:xfrm rot="5400000">
            <a:off x="6508750" y="-5588001"/>
            <a:ext cx="95250" cy="11271251"/>
          </a:xfrm>
          <a:prstGeom prst="rect">
            <a:avLst/>
          </a:prstGeom>
          <a:solidFill>
            <a:srgbClr val="851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778358" y="6473829"/>
            <a:ext cx="60658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fld id="{30FEAC6D-64FC-3940-8DFD-BCA4B13D4B90}" type="slidenum">
              <a:rPr lang="en-US" sz="1050" smtClean="0">
                <a:solidFill>
                  <a:schemeClr val="bg1"/>
                </a:solidFill>
                <a:latin typeface="Calibri" panose="020F0502020204030204" pitchFamily="34" charset="0"/>
                <a:ea typeface="Gotham-Book" charset="0"/>
                <a:cs typeface="Calibri" panose="020F0502020204030204" pitchFamily="34" charset="0"/>
              </a:rPr>
              <a:pPr/>
              <a:t>‹#›</a:t>
            </a:fld>
            <a:endParaRPr lang="en-US" sz="1050">
              <a:solidFill>
                <a:schemeClr val="bg1"/>
              </a:solidFill>
              <a:latin typeface="Calibri" pitchFamily="34" charset="0"/>
              <a:ea typeface="Gotham-Book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7" y="6486995"/>
            <a:ext cx="665535" cy="19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5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0" r:id="rId2"/>
    <p:sldLayoutId id="2147483683" r:id="rId3"/>
    <p:sldLayoutId id="2147483665" r:id="rId4"/>
    <p:sldLayoutId id="2147483666" r:id="rId5"/>
    <p:sldLayoutId id="2147483667" r:id="rId6"/>
    <p:sldLayoutId id="2147483661" r:id="rId7"/>
  </p:sldLayoutIdLst>
  <p:transition/>
  <p:txStyles>
    <p:titleStyle>
      <a:defPPr/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8EE7FA-29D4-D90A-C674-A27FF298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1A7A3-1C63-16C5-88CD-9BA4BF4ED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0880B-2625-76E1-E245-C42ABDCDE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4AE8D8-08A5-4829-8933-07C82E81211E}" type="datetimeFigureOut">
              <a:rPr lang="en-CA" smtClean="0"/>
              <a:t>2025-04-15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0E166-A240-4907-85C9-68D3207E8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37FBA-B56A-34D3-E622-CF7195FFB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6F26DA-FBF6-4BB1-BD87-A5DCFDED4B45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7D44B8-883A-2267-49CD-4BCC68DBDEF5}"/>
              </a:ext>
            </a:extLst>
          </p:cNvPr>
          <p:cNvSpPr/>
          <p:nvPr userDrawn="1"/>
        </p:nvSpPr>
        <p:spPr>
          <a:xfrm>
            <a:off x="1" y="6337005"/>
            <a:ext cx="12192000" cy="520996"/>
          </a:xfrm>
          <a:prstGeom prst="rect">
            <a:avLst/>
          </a:prstGeom>
          <a:solidFill>
            <a:srgbClr val="8672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CB4846-361B-27D4-AFCD-F9E8BD09AC3A}"/>
              </a:ext>
            </a:extLst>
          </p:cNvPr>
          <p:cNvSpPr/>
          <p:nvPr userDrawn="1"/>
        </p:nvSpPr>
        <p:spPr>
          <a:xfrm>
            <a:off x="0" y="6262995"/>
            <a:ext cx="11379200" cy="622300"/>
          </a:xfrm>
          <a:prstGeom prst="rect">
            <a:avLst/>
          </a:prstGeom>
          <a:solidFill>
            <a:srgbClr val="8672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8F163-B9BB-9856-1891-27D581A10629}"/>
              </a:ext>
            </a:extLst>
          </p:cNvPr>
          <p:cNvSpPr txBox="1"/>
          <p:nvPr userDrawn="1"/>
        </p:nvSpPr>
        <p:spPr>
          <a:xfrm>
            <a:off x="11778358" y="6473829"/>
            <a:ext cx="60658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0FEAC6D-64FC-3940-8DFD-BCA4B13D4B90}" type="slidenum">
              <a:rPr lang="en-US" sz="1050" smtClean="0">
                <a:solidFill>
                  <a:schemeClr val="bg1"/>
                </a:solidFill>
                <a:latin typeface="+mn-lt"/>
                <a:ea typeface="Gotham-Book" charset="0"/>
                <a:cs typeface="Gotham-Book" charset="0"/>
              </a:rPr>
              <a:pPr/>
              <a:t>‹#›</a:t>
            </a:fld>
            <a:endParaRPr lang="en-US" sz="1050">
              <a:solidFill>
                <a:schemeClr val="bg1"/>
              </a:solidFill>
              <a:latin typeface="+mn-lt"/>
              <a:ea typeface="Gotham-Book" charset="0"/>
              <a:cs typeface="Gotham-Book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159324-9DC9-76DD-1B53-3F33C9EC5202}"/>
              </a:ext>
            </a:extLst>
          </p:cNvPr>
          <p:cNvSpPr/>
          <p:nvPr userDrawn="1"/>
        </p:nvSpPr>
        <p:spPr>
          <a:xfrm rot="5400000">
            <a:off x="6508750" y="-5588001"/>
            <a:ext cx="95250" cy="11271251"/>
          </a:xfrm>
          <a:prstGeom prst="rect">
            <a:avLst/>
          </a:prstGeom>
          <a:solidFill>
            <a:srgbClr val="851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3458B6-C34B-3F53-66B5-D9D1ECF5E56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7" y="6486995"/>
            <a:ext cx="665535" cy="19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3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653" r:id="rId16"/>
    <p:sldLayoutId id="2147483657" r:id="rId17"/>
    <p:sldLayoutId id="2147483658" r:id="rId18"/>
    <p:sldLayoutId id="214748366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CA" sz="4400" dirty="0">
                <a:latin typeface="+mj-lt"/>
              </a:rPr>
              <a:t>FCM and its role in advocating for municipal interests on the federal stage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199458" y="5527157"/>
            <a:ext cx="4468091" cy="916050"/>
          </a:xfrm>
        </p:spPr>
        <p:txBody>
          <a:bodyPr>
            <a:normAutofit/>
          </a:bodyPr>
          <a:lstStyle/>
          <a:p>
            <a:r>
              <a:rPr lang="en-CA" sz="1800" dirty="0">
                <a:latin typeface="+mj-lt"/>
              </a:rPr>
              <a:t>AMM Spring Convention 2025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4F8320A-35D3-F7A5-B0B2-DB6B8B52CA07}"/>
              </a:ext>
            </a:extLst>
          </p:cNvPr>
          <p:cNvSpPr txBox="1">
            <a:spLocks/>
          </p:cNvSpPr>
          <p:nvPr/>
        </p:nvSpPr>
        <p:spPr>
          <a:xfrm>
            <a:off x="1199459" y="4145473"/>
            <a:ext cx="9752207" cy="1584176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+mj-lt"/>
              </a:rPr>
              <a:t>Presentation to the Association of Manitoba Municipalities </a:t>
            </a:r>
          </a:p>
        </p:txBody>
      </p:sp>
    </p:spTree>
    <p:extLst>
      <p:ext uri="{BB962C8B-B14F-4D97-AF65-F5344CB8AC3E}">
        <p14:creationId xmlns:p14="http://schemas.microsoft.com/office/powerpoint/2010/main" val="14026955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80F87-FB5D-9A69-9A87-C07B8BD00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BA7C93-53FC-F679-A186-71D17637F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9" y="1268759"/>
            <a:ext cx="10477780" cy="4320481"/>
          </a:xfrm>
        </p:spPr>
        <p:txBody>
          <a:bodyPr>
            <a:normAutofit/>
          </a:bodyPr>
          <a:lstStyle/>
          <a:p>
            <a:r>
              <a:rPr lang="en-CA" sz="2000" b="0" i="1" dirty="0">
                <a:effectLst/>
                <a:latin typeface="Aptos" panose="020B0004020202020204" pitchFamily="34" charset="0"/>
              </a:rPr>
              <a:t>Local economic growth &amp; resilience and infrastructure development &amp; renewal, including to advance universal internet access and cellular coverage, are essential for strong local communities in Manitoba. </a:t>
            </a:r>
          </a:p>
          <a:p>
            <a:r>
              <a:rPr lang="en-CA" sz="2000" b="0" i="1" dirty="0">
                <a:effectLst/>
                <a:latin typeface="Aptos" panose="020B0004020202020204" pitchFamily="34" charset="0"/>
              </a:rPr>
              <a:t>Additional FCM recommendations to federal parties</a:t>
            </a:r>
            <a:r>
              <a:rPr lang="en-CA" sz="2000" i="1" dirty="0">
                <a:latin typeface="Aptos" panose="020B0004020202020204" pitchFamily="34" charset="0"/>
              </a:rPr>
              <a:t>: </a:t>
            </a:r>
            <a:endParaRPr lang="en-CA" sz="2000" b="0" i="1" dirty="0">
              <a:effectLst/>
              <a:latin typeface="Aptos" panose="020B0004020202020204" pitchFamily="34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en-CA" sz="2000" b="1" i="0" dirty="0">
                <a:effectLst/>
                <a:latin typeface="Aptos" panose="020B0004020202020204" pitchFamily="34" charset="0"/>
              </a:rPr>
              <a:t>End rural homelessness </a:t>
            </a:r>
            <a:r>
              <a:rPr lang="en-CA" sz="2000" i="0" dirty="0">
                <a:effectLst/>
                <a:latin typeface="Aptos" panose="020B0004020202020204" pitchFamily="34" charset="0"/>
              </a:rPr>
              <a:t>and fix the rural housing crunch </a:t>
            </a:r>
          </a:p>
          <a:p>
            <a:pPr marL="457200" indent="-457200">
              <a:buBlip>
                <a:blip r:embed="rId2"/>
              </a:buBlip>
            </a:pPr>
            <a:r>
              <a:rPr lang="en-CA" sz="2000" dirty="0">
                <a:latin typeface="Aptos" panose="020B0004020202020204" pitchFamily="34" charset="0"/>
              </a:rPr>
              <a:t>Strengthen Canada’s bail system to </a:t>
            </a:r>
            <a:r>
              <a:rPr lang="en-CA" sz="2000" b="1" dirty="0">
                <a:latin typeface="Aptos" panose="020B0004020202020204" pitchFamily="34" charset="0"/>
              </a:rPr>
              <a:t>address repeat offending </a:t>
            </a:r>
          </a:p>
          <a:p>
            <a:pPr marL="457200" indent="-457200">
              <a:buBlip>
                <a:blip r:embed="rId2"/>
              </a:buBlip>
            </a:pPr>
            <a:r>
              <a:rPr lang="en-CA" sz="2000" dirty="0">
                <a:latin typeface="Aptos" panose="020B0004020202020204" pitchFamily="34" charset="0"/>
              </a:rPr>
              <a:t>Strengthen efforts to ensure optimal </a:t>
            </a:r>
            <a:r>
              <a:rPr lang="en-CA" sz="2000" b="1" dirty="0">
                <a:latin typeface="Aptos" panose="020B0004020202020204" pitchFamily="34" charset="0"/>
              </a:rPr>
              <a:t>RCMP staffing and service levels </a:t>
            </a:r>
          </a:p>
          <a:p>
            <a:pPr marL="457200" indent="-457200">
              <a:buBlip>
                <a:blip r:embed="rId2"/>
              </a:buBlip>
            </a:pPr>
            <a:r>
              <a:rPr lang="en-CA" sz="2000" b="0" dirty="0">
                <a:effectLst/>
                <a:latin typeface="Aptos" panose="020B0004020202020204" pitchFamily="34" charset="0"/>
              </a:rPr>
              <a:t>Commit to </a:t>
            </a:r>
            <a:r>
              <a:rPr lang="en-CA" sz="2000" b="1" dirty="0">
                <a:effectLst/>
                <a:latin typeface="Aptos" panose="020B0004020202020204" pitchFamily="34" charset="0"/>
              </a:rPr>
              <a:t>meaningful consultation </a:t>
            </a:r>
            <a:r>
              <a:rPr lang="en-CA" sz="2000" b="0" dirty="0">
                <a:effectLst/>
                <a:latin typeface="Aptos" panose="020B0004020202020204" pitchFamily="34" charset="0"/>
              </a:rPr>
              <a:t>with municipalities on the future of RCMP</a:t>
            </a:r>
            <a:br>
              <a:rPr lang="en-CA" sz="2000" b="0" dirty="0">
                <a:effectLst/>
                <a:latin typeface="Aptos" panose="020B0004020202020204" pitchFamily="34" charset="0"/>
              </a:rPr>
            </a:br>
            <a:r>
              <a:rPr lang="en-CA" sz="2000" b="0" dirty="0">
                <a:effectLst/>
                <a:latin typeface="Aptos" panose="020B0004020202020204" pitchFamily="34" charset="0"/>
              </a:rPr>
              <a:t>contract policing </a:t>
            </a:r>
            <a:r>
              <a:rPr lang="en-CA" sz="2000" b="1" dirty="0">
                <a:latin typeface="Aptos" panose="020B0004020202020204" pitchFamily="34" charset="0"/>
              </a:rPr>
              <a:t> </a:t>
            </a:r>
          </a:p>
          <a:p>
            <a:pPr marL="457200" indent="-457200">
              <a:buBlip>
                <a:blip r:embed="rId2"/>
              </a:buBlip>
            </a:pPr>
            <a:endParaRPr lang="en-CA" sz="2000" dirty="0">
              <a:latin typeface="Aptos" panose="020B0004020202020204" pitchFamily="34" charset="0"/>
            </a:endParaRPr>
          </a:p>
          <a:p>
            <a:endParaRPr lang="en-CA" sz="2000" b="1" dirty="0">
              <a:latin typeface="Aptos" panose="020B0004020202020204" pitchFamily="34" charset="0"/>
            </a:endParaRPr>
          </a:p>
          <a:p>
            <a:pPr marL="457200" indent="-457200">
              <a:buBlip>
                <a:blip r:embed="rId2"/>
              </a:buBlip>
            </a:pPr>
            <a:endParaRPr lang="en-CA" sz="2000" b="1" dirty="0">
              <a:latin typeface="Aptos" panose="020B0004020202020204" pitchFamily="34" charset="0"/>
            </a:endParaRPr>
          </a:p>
          <a:p>
            <a:pPr marL="457200" indent="-457200">
              <a:buBlip>
                <a:blip r:embed="rId2"/>
              </a:buBlip>
            </a:pPr>
            <a:endParaRPr lang="en-CA" sz="2000" b="1" dirty="0">
              <a:latin typeface="Aptos" panose="020B0004020202020204" pitchFamily="34" charset="0"/>
            </a:endParaRPr>
          </a:p>
          <a:p>
            <a:pPr marL="457200" indent="-457200">
              <a:buBlip>
                <a:blip r:embed="rId2"/>
              </a:buBlip>
            </a:pPr>
            <a:endParaRPr lang="en-CA" sz="2000" dirty="0">
              <a:latin typeface="Aptos" panose="020B0004020202020204" pitchFamily="34" charset="0"/>
            </a:endParaRPr>
          </a:p>
          <a:p>
            <a:endParaRPr lang="en-CA" sz="2000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F1640A-275D-457A-E30F-9EC4E7D9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latin typeface="+mj-lt"/>
              </a:rPr>
              <a:t>A thriving and safe Rural, Northern, Remote Canada 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D108BD1-EE77-6B67-3E0E-DD4A37691BD1}"/>
              </a:ext>
            </a:extLst>
          </p:cNvPr>
          <p:cNvSpPr/>
          <p:nvPr/>
        </p:nvSpPr>
        <p:spPr>
          <a:xfrm>
            <a:off x="11466199" y="952647"/>
            <a:ext cx="11702" cy="516503"/>
          </a:xfrm>
          <a:custGeom>
            <a:avLst/>
            <a:gdLst>
              <a:gd name="connsiteX0" fmla="*/ 11703 w 11702"/>
              <a:gd name="connsiteY0" fmla="*/ 516504 h 516503"/>
              <a:gd name="connsiteX1" fmla="*/ 0 w 11702"/>
              <a:gd name="connsiteY1" fmla="*/ 516504 h 516503"/>
              <a:gd name="connsiteX2" fmla="*/ 0 w 11702"/>
              <a:gd name="connsiteY2" fmla="*/ 510836 h 516503"/>
              <a:gd name="connsiteX3" fmla="*/ 11703 w 11702"/>
              <a:gd name="connsiteY3" fmla="*/ 510836 h 516503"/>
              <a:gd name="connsiteX4" fmla="*/ 11703 w 11702"/>
              <a:gd name="connsiteY4" fmla="*/ 516504 h 516503"/>
              <a:gd name="connsiteX5" fmla="*/ 11703 w 11702"/>
              <a:gd name="connsiteY5" fmla="*/ 502302 h 516503"/>
              <a:gd name="connsiteX6" fmla="*/ 0 w 11702"/>
              <a:gd name="connsiteY6" fmla="*/ 502302 h 516503"/>
              <a:gd name="connsiteX7" fmla="*/ 0 w 11702"/>
              <a:gd name="connsiteY7" fmla="*/ 496634 h 516503"/>
              <a:gd name="connsiteX8" fmla="*/ 11703 w 11702"/>
              <a:gd name="connsiteY8" fmla="*/ 496634 h 516503"/>
              <a:gd name="connsiteX9" fmla="*/ 11703 w 11702"/>
              <a:gd name="connsiteY9" fmla="*/ 502302 h 516503"/>
              <a:gd name="connsiteX10" fmla="*/ 11703 w 11702"/>
              <a:gd name="connsiteY10" fmla="*/ 488101 h 516503"/>
              <a:gd name="connsiteX11" fmla="*/ 0 w 11702"/>
              <a:gd name="connsiteY11" fmla="*/ 488101 h 516503"/>
              <a:gd name="connsiteX12" fmla="*/ 0 w 11702"/>
              <a:gd name="connsiteY12" fmla="*/ 482432 h 516503"/>
              <a:gd name="connsiteX13" fmla="*/ 11703 w 11702"/>
              <a:gd name="connsiteY13" fmla="*/ 482432 h 516503"/>
              <a:gd name="connsiteX14" fmla="*/ 11703 w 11702"/>
              <a:gd name="connsiteY14" fmla="*/ 488101 h 516503"/>
              <a:gd name="connsiteX15" fmla="*/ 11703 w 11702"/>
              <a:gd name="connsiteY15" fmla="*/ 473899 h 516503"/>
              <a:gd name="connsiteX16" fmla="*/ 0 w 11702"/>
              <a:gd name="connsiteY16" fmla="*/ 473899 h 516503"/>
              <a:gd name="connsiteX17" fmla="*/ 0 w 11702"/>
              <a:gd name="connsiteY17" fmla="*/ 468230 h 516503"/>
              <a:gd name="connsiteX18" fmla="*/ 11703 w 11702"/>
              <a:gd name="connsiteY18" fmla="*/ 468230 h 516503"/>
              <a:gd name="connsiteX19" fmla="*/ 11703 w 11702"/>
              <a:gd name="connsiteY19" fmla="*/ 473899 h 516503"/>
              <a:gd name="connsiteX20" fmla="*/ 11703 w 11702"/>
              <a:gd name="connsiteY20" fmla="*/ 459697 h 516503"/>
              <a:gd name="connsiteX21" fmla="*/ 0 w 11702"/>
              <a:gd name="connsiteY21" fmla="*/ 459697 h 516503"/>
              <a:gd name="connsiteX22" fmla="*/ 0 w 11702"/>
              <a:gd name="connsiteY22" fmla="*/ 454029 h 516503"/>
              <a:gd name="connsiteX23" fmla="*/ 11703 w 11702"/>
              <a:gd name="connsiteY23" fmla="*/ 454029 h 516503"/>
              <a:gd name="connsiteX24" fmla="*/ 11703 w 11702"/>
              <a:gd name="connsiteY24" fmla="*/ 459697 h 516503"/>
              <a:gd name="connsiteX25" fmla="*/ 11703 w 11702"/>
              <a:gd name="connsiteY25" fmla="*/ 445556 h 516503"/>
              <a:gd name="connsiteX26" fmla="*/ 0 w 11702"/>
              <a:gd name="connsiteY26" fmla="*/ 445556 h 516503"/>
              <a:gd name="connsiteX27" fmla="*/ 0 w 11702"/>
              <a:gd name="connsiteY27" fmla="*/ 439888 h 516503"/>
              <a:gd name="connsiteX28" fmla="*/ 11703 w 11702"/>
              <a:gd name="connsiteY28" fmla="*/ 439888 h 516503"/>
              <a:gd name="connsiteX29" fmla="*/ 11703 w 11702"/>
              <a:gd name="connsiteY29" fmla="*/ 445556 h 516503"/>
              <a:gd name="connsiteX30" fmla="*/ 11703 w 11702"/>
              <a:gd name="connsiteY30" fmla="*/ 431355 h 516503"/>
              <a:gd name="connsiteX31" fmla="*/ 0 w 11702"/>
              <a:gd name="connsiteY31" fmla="*/ 431355 h 516503"/>
              <a:gd name="connsiteX32" fmla="*/ 0 w 11702"/>
              <a:gd name="connsiteY32" fmla="*/ 425686 h 516503"/>
              <a:gd name="connsiteX33" fmla="*/ 11703 w 11702"/>
              <a:gd name="connsiteY33" fmla="*/ 425686 h 516503"/>
              <a:gd name="connsiteX34" fmla="*/ 11703 w 11702"/>
              <a:gd name="connsiteY34" fmla="*/ 431355 h 516503"/>
              <a:gd name="connsiteX35" fmla="*/ 11703 w 11702"/>
              <a:gd name="connsiteY35" fmla="*/ 417153 h 516503"/>
              <a:gd name="connsiteX36" fmla="*/ 0 w 11702"/>
              <a:gd name="connsiteY36" fmla="*/ 417153 h 516503"/>
              <a:gd name="connsiteX37" fmla="*/ 0 w 11702"/>
              <a:gd name="connsiteY37" fmla="*/ 411484 h 516503"/>
              <a:gd name="connsiteX38" fmla="*/ 11703 w 11702"/>
              <a:gd name="connsiteY38" fmla="*/ 411484 h 516503"/>
              <a:gd name="connsiteX39" fmla="*/ 11703 w 11702"/>
              <a:gd name="connsiteY39" fmla="*/ 417153 h 516503"/>
              <a:gd name="connsiteX40" fmla="*/ 11703 w 11702"/>
              <a:gd name="connsiteY40" fmla="*/ 402951 h 516503"/>
              <a:gd name="connsiteX41" fmla="*/ 0 w 11702"/>
              <a:gd name="connsiteY41" fmla="*/ 402951 h 516503"/>
              <a:gd name="connsiteX42" fmla="*/ 0 w 11702"/>
              <a:gd name="connsiteY42" fmla="*/ 397283 h 516503"/>
              <a:gd name="connsiteX43" fmla="*/ 11703 w 11702"/>
              <a:gd name="connsiteY43" fmla="*/ 397283 h 516503"/>
              <a:gd name="connsiteX44" fmla="*/ 11703 w 11702"/>
              <a:gd name="connsiteY44" fmla="*/ 402951 h 516503"/>
              <a:gd name="connsiteX45" fmla="*/ 11703 w 11702"/>
              <a:gd name="connsiteY45" fmla="*/ 388749 h 516503"/>
              <a:gd name="connsiteX46" fmla="*/ 0 w 11702"/>
              <a:gd name="connsiteY46" fmla="*/ 388749 h 516503"/>
              <a:gd name="connsiteX47" fmla="*/ 0 w 11702"/>
              <a:gd name="connsiteY47" fmla="*/ 383081 h 516503"/>
              <a:gd name="connsiteX48" fmla="*/ 11703 w 11702"/>
              <a:gd name="connsiteY48" fmla="*/ 383081 h 516503"/>
              <a:gd name="connsiteX49" fmla="*/ 11703 w 11702"/>
              <a:gd name="connsiteY49" fmla="*/ 388749 h 516503"/>
              <a:gd name="connsiteX50" fmla="*/ 11703 w 11702"/>
              <a:gd name="connsiteY50" fmla="*/ 374609 h 516503"/>
              <a:gd name="connsiteX51" fmla="*/ 0 w 11702"/>
              <a:gd name="connsiteY51" fmla="*/ 374609 h 516503"/>
              <a:gd name="connsiteX52" fmla="*/ 0 w 11702"/>
              <a:gd name="connsiteY52" fmla="*/ 368940 h 516503"/>
              <a:gd name="connsiteX53" fmla="*/ 11703 w 11702"/>
              <a:gd name="connsiteY53" fmla="*/ 368940 h 516503"/>
              <a:gd name="connsiteX54" fmla="*/ 11703 w 11702"/>
              <a:gd name="connsiteY54" fmla="*/ 374609 h 516503"/>
              <a:gd name="connsiteX55" fmla="*/ 11703 w 11702"/>
              <a:gd name="connsiteY55" fmla="*/ 360407 h 516503"/>
              <a:gd name="connsiteX56" fmla="*/ 0 w 11702"/>
              <a:gd name="connsiteY56" fmla="*/ 360407 h 516503"/>
              <a:gd name="connsiteX57" fmla="*/ 0 w 11702"/>
              <a:gd name="connsiteY57" fmla="*/ 354738 h 516503"/>
              <a:gd name="connsiteX58" fmla="*/ 11703 w 11702"/>
              <a:gd name="connsiteY58" fmla="*/ 354738 h 516503"/>
              <a:gd name="connsiteX59" fmla="*/ 11703 w 11702"/>
              <a:gd name="connsiteY59" fmla="*/ 360407 h 516503"/>
              <a:gd name="connsiteX60" fmla="*/ 11703 w 11702"/>
              <a:gd name="connsiteY60" fmla="*/ 346205 h 516503"/>
              <a:gd name="connsiteX61" fmla="*/ 0 w 11702"/>
              <a:gd name="connsiteY61" fmla="*/ 346205 h 516503"/>
              <a:gd name="connsiteX62" fmla="*/ 0 w 11702"/>
              <a:gd name="connsiteY62" fmla="*/ 340537 h 516503"/>
              <a:gd name="connsiteX63" fmla="*/ 11703 w 11702"/>
              <a:gd name="connsiteY63" fmla="*/ 340537 h 516503"/>
              <a:gd name="connsiteX64" fmla="*/ 11703 w 11702"/>
              <a:gd name="connsiteY64" fmla="*/ 346205 h 516503"/>
              <a:gd name="connsiteX65" fmla="*/ 11703 w 11702"/>
              <a:gd name="connsiteY65" fmla="*/ 332003 h 516503"/>
              <a:gd name="connsiteX66" fmla="*/ 0 w 11702"/>
              <a:gd name="connsiteY66" fmla="*/ 332003 h 516503"/>
              <a:gd name="connsiteX67" fmla="*/ 0 w 11702"/>
              <a:gd name="connsiteY67" fmla="*/ 326335 h 516503"/>
              <a:gd name="connsiteX68" fmla="*/ 11703 w 11702"/>
              <a:gd name="connsiteY68" fmla="*/ 326335 h 516503"/>
              <a:gd name="connsiteX69" fmla="*/ 11703 w 11702"/>
              <a:gd name="connsiteY69" fmla="*/ 332003 h 516503"/>
              <a:gd name="connsiteX70" fmla="*/ 11703 w 11702"/>
              <a:gd name="connsiteY70" fmla="*/ 317863 h 516503"/>
              <a:gd name="connsiteX71" fmla="*/ 0 w 11702"/>
              <a:gd name="connsiteY71" fmla="*/ 317863 h 516503"/>
              <a:gd name="connsiteX72" fmla="*/ 0 w 11702"/>
              <a:gd name="connsiteY72" fmla="*/ 312194 h 516503"/>
              <a:gd name="connsiteX73" fmla="*/ 11703 w 11702"/>
              <a:gd name="connsiteY73" fmla="*/ 312194 h 516503"/>
              <a:gd name="connsiteX74" fmla="*/ 11703 w 11702"/>
              <a:gd name="connsiteY74" fmla="*/ 317863 h 516503"/>
              <a:gd name="connsiteX75" fmla="*/ 11703 w 11702"/>
              <a:gd name="connsiteY75" fmla="*/ 303661 h 516503"/>
              <a:gd name="connsiteX76" fmla="*/ 0 w 11702"/>
              <a:gd name="connsiteY76" fmla="*/ 303661 h 516503"/>
              <a:gd name="connsiteX77" fmla="*/ 0 w 11702"/>
              <a:gd name="connsiteY77" fmla="*/ 297992 h 516503"/>
              <a:gd name="connsiteX78" fmla="*/ 11703 w 11702"/>
              <a:gd name="connsiteY78" fmla="*/ 297992 h 516503"/>
              <a:gd name="connsiteX79" fmla="*/ 11703 w 11702"/>
              <a:gd name="connsiteY79" fmla="*/ 303661 h 516503"/>
              <a:gd name="connsiteX80" fmla="*/ 11703 w 11702"/>
              <a:gd name="connsiteY80" fmla="*/ 289459 h 516503"/>
              <a:gd name="connsiteX81" fmla="*/ 0 w 11702"/>
              <a:gd name="connsiteY81" fmla="*/ 289459 h 516503"/>
              <a:gd name="connsiteX82" fmla="*/ 0 w 11702"/>
              <a:gd name="connsiteY82" fmla="*/ 283791 h 516503"/>
              <a:gd name="connsiteX83" fmla="*/ 11703 w 11702"/>
              <a:gd name="connsiteY83" fmla="*/ 283791 h 516503"/>
              <a:gd name="connsiteX84" fmla="*/ 11703 w 11702"/>
              <a:gd name="connsiteY84" fmla="*/ 289459 h 516503"/>
              <a:gd name="connsiteX85" fmla="*/ 11703 w 11702"/>
              <a:gd name="connsiteY85" fmla="*/ 275257 h 516503"/>
              <a:gd name="connsiteX86" fmla="*/ 0 w 11702"/>
              <a:gd name="connsiteY86" fmla="*/ 275257 h 516503"/>
              <a:gd name="connsiteX87" fmla="*/ 0 w 11702"/>
              <a:gd name="connsiteY87" fmla="*/ 269589 h 516503"/>
              <a:gd name="connsiteX88" fmla="*/ 11703 w 11702"/>
              <a:gd name="connsiteY88" fmla="*/ 269589 h 516503"/>
              <a:gd name="connsiteX89" fmla="*/ 11703 w 11702"/>
              <a:gd name="connsiteY89" fmla="*/ 275257 h 516503"/>
              <a:gd name="connsiteX90" fmla="*/ 11703 w 11702"/>
              <a:gd name="connsiteY90" fmla="*/ 261056 h 516503"/>
              <a:gd name="connsiteX91" fmla="*/ 0 w 11702"/>
              <a:gd name="connsiteY91" fmla="*/ 261056 h 516503"/>
              <a:gd name="connsiteX92" fmla="*/ 0 w 11702"/>
              <a:gd name="connsiteY92" fmla="*/ 255387 h 516503"/>
              <a:gd name="connsiteX93" fmla="*/ 11703 w 11702"/>
              <a:gd name="connsiteY93" fmla="*/ 255387 h 516503"/>
              <a:gd name="connsiteX94" fmla="*/ 11703 w 11702"/>
              <a:gd name="connsiteY94" fmla="*/ 261056 h 516503"/>
              <a:gd name="connsiteX95" fmla="*/ 11703 w 11702"/>
              <a:gd name="connsiteY95" fmla="*/ 246915 h 516503"/>
              <a:gd name="connsiteX96" fmla="*/ 0 w 11702"/>
              <a:gd name="connsiteY96" fmla="*/ 246915 h 516503"/>
              <a:gd name="connsiteX97" fmla="*/ 0 w 11702"/>
              <a:gd name="connsiteY97" fmla="*/ 241246 h 516503"/>
              <a:gd name="connsiteX98" fmla="*/ 11703 w 11702"/>
              <a:gd name="connsiteY98" fmla="*/ 241246 h 516503"/>
              <a:gd name="connsiteX99" fmla="*/ 11703 w 11702"/>
              <a:gd name="connsiteY99" fmla="*/ 246915 h 516503"/>
              <a:gd name="connsiteX100" fmla="*/ 11703 w 11702"/>
              <a:gd name="connsiteY100" fmla="*/ 232713 h 516503"/>
              <a:gd name="connsiteX101" fmla="*/ 0 w 11702"/>
              <a:gd name="connsiteY101" fmla="*/ 232713 h 516503"/>
              <a:gd name="connsiteX102" fmla="*/ 0 w 11702"/>
              <a:gd name="connsiteY102" fmla="*/ 227045 h 516503"/>
              <a:gd name="connsiteX103" fmla="*/ 11703 w 11702"/>
              <a:gd name="connsiteY103" fmla="*/ 227045 h 516503"/>
              <a:gd name="connsiteX104" fmla="*/ 11703 w 11702"/>
              <a:gd name="connsiteY104" fmla="*/ 232713 h 516503"/>
              <a:gd name="connsiteX105" fmla="*/ 11703 w 11702"/>
              <a:gd name="connsiteY105" fmla="*/ 218512 h 516503"/>
              <a:gd name="connsiteX106" fmla="*/ 0 w 11702"/>
              <a:gd name="connsiteY106" fmla="*/ 218512 h 516503"/>
              <a:gd name="connsiteX107" fmla="*/ 0 w 11702"/>
              <a:gd name="connsiteY107" fmla="*/ 212843 h 516503"/>
              <a:gd name="connsiteX108" fmla="*/ 11703 w 11702"/>
              <a:gd name="connsiteY108" fmla="*/ 212843 h 516503"/>
              <a:gd name="connsiteX109" fmla="*/ 11703 w 11702"/>
              <a:gd name="connsiteY109" fmla="*/ 218512 h 516503"/>
              <a:gd name="connsiteX110" fmla="*/ 11703 w 11702"/>
              <a:gd name="connsiteY110" fmla="*/ 204310 h 516503"/>
              <a:gd name="connsiteX111" fmla="*/ 0 w 11702"/>
              <a:gd name="connsiteY111" fmla="*/ 204310 h 516503"/>
              <a:gd name="connsiteX112" fmla="*/ 0 w 11702"/>
              <a:gd name="connsiteY112" fmla="*/ 198641 h 516503"/>
              <a:gd name="connsiteX113" fmla="*/ 11703 w 11702"/>
              <a:gd name="connsiteY113" fmla="*/ 198641 h 516503"/>
              <a:gd name="connsiteX114" fmla="*/ 11703 w 11702"/>
              <a:gd name="connsiteY114" fmla="*/ 204310 h 516503"/>
              <a:gd name="connsiteX115" fmla="*/ 11703 w 11702"/>
              <a:gd name="connsiteY115" fmla="*/ 190108 h 516503"/>
              <a:gd name="connsiteX116" fmla="*/ 0 w 11702"/>
              <a:gd name="connsiteY116" fmla="*/ 190108 h 516503"/>
              <a:gd name="connsiteX117" fmla="*/ 0 w 11702"/>
              <a:gd name="connsiteY117" fmla="*/ 184440 h 516503"/>
              <a:gd name="connsiteX118" fmla="*/ 11703 w 11702"/>
              <a:gd name="connsiteY118" fmla="*/ 184440 h 516503"/>
              <a:gd name="connsiteX119" fmla="*/ 11703 w 11702"/>
              <a:gd name="connsiteY119" fmla="*/ 190108 h 516503"/>
              <a:gd name="connsiteX120" fmla="*/ 11703 w 11702"/>
              <a:gd name="connsiteY120" fmla="*/ 175967 h 516503"/>
              <a:gd name="connsiteX121" fmla="*/ 0 w 11702"/>
              <a:gd name="connsiteY121" fmla="*/ 175967 h 516503"/>
              <a:gd name="connsiteX122" fmla="*/ 0 w 11702"/>
              <a:gd name="connsiteY122" fmla="*/ 170299 h 516503"/>
              <a:gd name="connsiteX123" fmla="*/ 11703 w 11702"/>
              <a:gd name="connsiteY123" fmla="*/ 170299 h 516503"/>
              <a:gd name="connsiteX124" fmla="*/ 11703 w 11702"/>
              <a:gd name="connsiteY124" fmla="*/ 175967 h 516503"/>
              <a:gd name="connsiteX125" fmla="*/ 11703 w 11702"/>
              <a:gd name="connsiteY125" fmla="*/ 161766 h 516503"/>
              <a:gd name="connsiteX126" fmla="*/ 0 w 11702"/>
              <a:gd name="connsiteY126" fmla="*/ 161766 h 516503"/>
              <a:gd name="connsiteX127" fmla="*/ 0 w 11702"/>
              <a:gd name="connsiteY127" fmla="*/ 156097 h 516503"/>
              <a:gd name="connsiteX128" fmla="*/ 11703 w 11702"/>
              <a:gd name="connsiteY128" fmla="*/ 156097 h 516503"/>
              <a:gd name="connsiteX129" fmla="*/ 11703 w 11702"/>
              <a:gd name="connsiteY129" fmla="*/ 161766 h 516503"/>
              <a:gd name="connsiteX130" fmla="*/ 11703 w 11702"/>
              <a:gd name="connsiteY130" fmla="*/ 147564 h 516503"/>
              <a:gd name="connsiteX131" fmla="*/ 0 w 11702"/>
              <a:gd name="connsiteY131" fmla="*/ 147564 h 516503"/>
              <a:gd name="connsiteX132" fmla="*/ 0 w 11702"/>
              <a:gd name="connsiteY132" fmla="*/ 141895 h 516503"/>
              <a:gd name="connsiteX133" fmla="*/ 11703 w 11702"/>
              <a:gd name="connsiteY133" fmla="*/ 141895 h 516503"/>
              <a:gd name="connsiteX134" fmla="*/ 11703 w 11702"/>
              <a:gd name="connsiteY134" fmla="*/ 147564 h 516503"/>
              <a:gd name="connsiteX135" fmla="*/ 11703 w 11702"/>
              <a:gd name="connsiteY135" fmla="*/ 133362 h 516503"/>
              <a:gd name="connsiteX136" fmla="*/ 0 w 11702"/>
              <a:gd name="connsiteY136" fmla="*/ 133362 h 516503"/>
              <a:gd name="connsiteX137" fmla="*/ 0 w 11702"/>
              <a:gd name="connsiteY137" fmla="*/ 127694 h 516503"/>
              <a:gd name="connsiteX138" fmla="*/ 11703 w 11702"/>
              <a:gd name="connsiteY138" fmla="*/ 127694 h 516503"/>
              <a:gd name="connsiteX139" fmla="*/ 11703 w 11702"/>
              <a:gd name="connsiteY139" fmla="*/ 133362 h 516503"/>
              <a:gd name="connsiteX140" fmla="*/ 11703 w 11702"/>
              <a:gd name="connsiteY140" fmla="*/ 119221 h 516503"/>
              <a:gd name="connsiteX141" fmla="*/ 0 w 11702"/>
              <a:gd name="connsiteY141" fmla="*/ 119221 h 516503"/>
              <a:gd name="connsiteX142" fmla="*/ 0 w 11702"/>
              <a:gd name="connsiteY142" fmla="*/ 113553 h 516503"/>
              <a:gd name="connsiteX143" fmla="*/ 11703 w 11702"/>
              <a:gd name="connsiteY143" fmla="*/ 113553 h 516503"/>
              <a:gd name="connsiteX144" fmla="*/ 11703 w 11702"/>
              <a:gd name="connsiteY144" fmla="*/ 119221 h 516503"/>
              <a:gd name="connsiteX145" fmla="*/ 11703 w 11702"/>
              <a:gd name="connsiteY145" fmla="*/ 105020 h 516503"/>
              <a:gd name="connsiteX146" fmla="*/ 0 w 11702"/>
              <a:gd name="connsiteY146" fmla="*/ 105020 h 516503"/>
              <a:gd name="connsiteX147" fmla="*/ 0 w 11702"/>
              <a:gd name="connsiteY147" fmla="*/ 99351 h 516503"/>
              <a:gd name="connsiteX148" fmla="*/ 11703 w 11702"/>
              <a:gd name="connsiteY148" fmla="*/ 99351 h 516503"/>
              <a:gd name="connsiteX149" fmla="*/ 11703 w 11702"/>
              <a:gd name="connsiteY149" fmla="*/ 105020 h 516503"/>
              <a:gd name="connsiteX150" fmla="*/ 11703 w 11702"/>
              <a:gd name="connsiteY150" fmla="*/ 90818 h 516503"/>
              <a:gd name="connsiteX151" fmla="*/ 0 w 11702"/>
              <a:gd name="connsiteY151" fmla="*/ 90818 h 516503"/>
              <a:gd name="connsiteX152" fmla="*/ 0 w 11702"/>
              <a:gd name="connsiteY152" fmla="*/ 85149 h 516503"/>
              <a:gd name="connsiteX153" fmla="*/ 11703 w 11702"/>
              <a:gd name="connsiteY153" fmla="*/ 85149 h 516503"/>
              <a:gd name="connsiteX154" fmla="*/ 11703 w 11702"/>
              <a:gd name="connsiteY154" fmla="*/ 90818 h 516503"/>
              <a:gd name="connsiteX155" fmla="*/ 11703 w 11702"/>
              <a:gd name="connsiteY155" fmla="*/ 76616 h 516503"/>
              <a:gd name="connsiteX156" fmla="*/ 0 w 11702"/>
              <a:gd name="connsiteY156" fmla="*/ 76616 h 516503"/>
              <a:gd name="connsiteX157" fmla="*/ 0 w 11702"/>
              <a:gd name="connsiteY157" fmla="*/ 70948 h 516503"/>
              <a:gd name="connsiteX158" fmla="*/ 11703 w 11702"/>
              <a:gd name="connsiteY158" fmla="*/ 70948 h 516503"/>
              <a:gd name="connsiteX159" fmla="*/ 11703 w 11702"/>
              <a:gd name="connsiteY159" fmla="*/ 76616 h 516503"/>
              <a:gd name="connsiteX160" fmla="*/ 11703 w 11702"/>
              <a:gd name="connsiteY160" fmla="*/ 62414 h 516503"/>
              <a:gd name="connsiteX161" fmla="*/ 0 w 11702"/>
              <a:gd name="connsiteY161" fmla="*/ 62414 h 516503"/>
              <a:gd name="connsiteX162" fmla="*/ 0 w 11702"/>
              <a:gd name="connsiteY162" fmla="*/ 56746 h 516503"/>
              <a:gd name="connsiteX163" fmla="*/ 11703 w 11702"/>
              <a:gd name="connsiteY163" fmla="*/ 56746 h 516503"/>
              <a:gd name="connsiteX164" fmla="*/ 11703 w 11702"/>
              <a:gd name="connsiteY164" fmla="*/ 62414 h 516503"/>
              <a:gd name="connsiteX165" fmla="*/ 11703 w 11702"/>
              <a:gd name="connsiteY165" fmla="*/ 48274 h 516503"/>
              <a:gd name="connsiteX166" fmla="*/ 0 w 11702"/>
              <a:gd name="connsiteY166" fmla="*/ 48274 h 516503"/>
              <a:gd name="connsiteX167" fmla="*/ 0 w 11702"/>
              <a:gd name="connsiteY167" fmla="*/ 42605 h 516503"/>
              <a:gd name="connsiteX168" fmla="*/ 11703 w 11702"/>
              <a:gd name="connsiteY168" fmla="*/ 42605 h 516503"/>
              <a:gd name="connsiteX169" fmla="*/ 11703 w 11702"/>
              <a:gd name="connsiteY169" fmla="*/ 48274 h 516503"/>
              <a:gd name="connsiteX170" fmla="*/ 11703 w 11702"/>
              <a:gd name="connsiteY170" fmla="*/ 34072 h 516503"/>
              <a:gd name="connsiteX171" fmla="*/ 0 w 11702"/>
              <a:gd name="connsiteY171" fmla="*/ 34072 h 516503"/>
              <a:gd name="connsiteX172" fmla="*/ 0 w 11702"/>
              <a:gd name="connsiteY172" fmla="*/ 28403 h 516503"/>
              <a:gd name="connsiteX173" fmla="*/ 11703 w 11702"/>
              <a:gd name="connsiteY173" fmla="*/ 28403 h 516503"/>
              <a:gd name="connsiteX174" fmla="*/ 11703 w 11702"/>
              <a:gd name="connsiteY174" fmla="*/ 34072 h 516503"/>
              <a:gd name="connsiteX175" fmla="*/ 11703 w 11702"/>
              <a:gd name="connsiteY175" fmla="*/ 19870 h 516503"/>
              <a:gd name="connsiteX176" fmla="*/ 0 w 11702"/>
              <a:gd name="connsiteY176" fmla="*/ 19870 h 516503"/>
              <a:gd name="connsiteX177" fmla="*/ 0 w 11702"/>
              <a:gd name="connsiteY177" fmla="*/ 14202 h 516503"/>
              <a:gd name="connsiteX178" fmla="*/ 11703 w 11702"/>
              <a:gd name="connsiteY178" fmla="*/ 14202 h 516503"/>
              <a:gd name="connsiteX179" fmla="*/ 11703 w 11702"/>
              <a:gd name="connsiteY179" fmla="*/ 19870 h 516503"/>
              <a:gd name="connsiteX180" fmla="*/ 11703 w 11702"/>
              <a:gd name="connsiteY180" fmla="*/ 5668 h 516503"/>
              <a:gd name="connsiteX181" fmla="*/ 0 w 11702"/>
              <a:gd name="connsiteY181" fmla="*/ 5668 h 516503"/>
              <a:gd name="connsiteX182" fmla="*/ 0 w 11702"/>
              <a:gd name="connsiteY182" fmla="*/ 0 h 516503"/>
              <a:gd name="connsiteX183" fmla="*/ 11703 w 11702"/>
              <a:gd name="connsiteY183" fmla="*/ 0 h 516503"/>
              <a:gd name="connsiteX184" fmla="*/ 11703 w 11702"/>
              <a:gd name="connsiteY184" fmla="*/ 5668 h 51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1702" h="516503">
                <a:moveTo>
                  <a:pt x="11703" y="516504"/>
                </a:moveTo>
                <a:lnTo>
                  <a:pt x="0" y="516504"/>
                </a:lnTo>
                <a:lnTo>
                  <a:pt x="0" y="510836"/>
                </a:lnTo>
                <a:lnTo>
                  <a:pt x="11703" y="510836"/>
                </a:lnTo>
                <a:lnTo>
                  <a:pt x="11703" y="516504"/>
                </a:lnTo>
                <a:close/>
                <a:moveTo>
                  <a:pt x="11703" y="502302"/>
                </a:moveTo>
                <a:lnTo>
                  <a:pt x="0" y="502302"/>
                </a:lnTo>
                <a:lnTo>
                  <a:pt x="0" y="496634"/>
                </a:lnTo>
                <a:lnTo>
                  <a:pt x="11703" y="496634"/>
                </a:lnTo>
                <a:lnTo>
                  <a:pt x="11703" y="502302"/>
                </a:lnTo>
                <a:close/>
                <a:moveTo>
                  <a:pt x="11703" y="488101"/>
                </a:moveTo>
                <a:lnTo>
                  <a:pt x="0" y="488101"/>
                </a:lnTo>
                <a:lnTo>
                  <a:pt x="0" y="482432"/>
                </a:lnTo>
                <a:lnTo>
                  <a:pt x="11703" y="482432"/>
                </a:lnTo>
                <a:lnTo>
                  <a:pt x="11703" y="488101"/>
                </a:lnTo>
                <a:close/>
                <a:moveTo>
                  <a:pt x="11703" y="473899"/>
                </a:moveTo>
                <a:lnTo>
                  <a:pt x="0" y="473899"/>
                </a:lnTo>
                <a:lnTo>
                  <a:pt x="0" y="468230"/>
                </a:lnTo>
                <a:lnTo>
                  <a:pt x="11703" y="468230"/>
                </a:lnTo>
                <a:lnTo>
                  <a:pt x="11703" y="473899"/>
                </a:lnTo>
                <a:close/>
                <a:moveTo>
                  <a:pt x="11703" y="459697"/>
                </a:moveTo>
                <a:lnTo>
                  <a:pt x="0" y="459697"/>
                </a:lnTo>
                <a:lnTo>
                  <a:pt x="0" y="454029"/>
                </a:lnTo>
                <a:lnTo>
                  <a:pt x="11703" y="454029"/>
                </a:lnTo>
                <a:lnTo>
                  <a:pt x="11703" y="459697"/>
                </a:lnTo>
                <a:close/>
                <a:moveTo>
                  <a:pt x="11703" y="445556"/>
                </a:moveTo>
                <a:lnTo>
                  <a:pt x="0" y="445556"/>
                </a:lnTo>
                <a:lnTo>
                  <a:pt x="0" y="439888"/>
                </a:lnTo>
                <a:lnTo>
                  <a:pt x="11703" y="439888"/>
                </a:lnTo>
                <a:lnTo>
                  <a:pt x="11703" y="445556"/>
                </a:lnTo>
                <a:close/>
                <a:moveTo>
                  <a:pt x="11703" y="431355"/>
                </a:moveTo>
                <a:lnTo>
                  <a:pt x="0" y="431355"/>
                </a:lnTo>
                <a:lnTo>
                  <a:pt x="0" y="425686"/>
                </a:lnTo>
                <a:lnTo>
                  <a:pt x="11703" y="425686"/>
                </a:lnTo>
                <a:lnTo>
                  <a:pt x="11703" y="431355"/>
                </a:lnTo>
                <a:close/>
                <a:moveTo>
                  <a:pt x="11703" y="417153"/>
                </a:moveTo>
                <a:lnTo>
                  <a:pt x="0" y="417153"/>
                </a:lnTo>
                <a:lnTo>
                  <a:pt x="0" y="411484"/>
                </a:lnTo>
                <a:lnTo>
                  <a:pt x="11703" y="411484"/>
                </a:lnTo>
                <a:lnTo>
                  <a:pt x="11703" y="417153"/>
                </a:lnTo>
                <a:close/>
                <a:moveTo>
                  <a:pt x="11703" y="402951"/>
                </a:moveTo>
                <a:lnTo>
                  <a:pt x="0" y="402951"/>
                </a:lnTo>
                <a:lnTo>
                  <a:pt x="0" y="397283"/>
                </a:lnTo>
                <a:lnTo>
                  <a:pt x="11703" y="397283"/>
                </a:lnTo>
                <a:lnTo>
                  <a:pt x="11703" y="402951"/>
                </a:lnTo>
                <a:close/>
                <a:moveTo>
                  <a:pt x="11703" y="388749"/>
                </a:moveTo>
                <a:lnTo>
                  <a:pt x="0" y="388749"/>
                </a:lnTo>
                <a:lnTo>
                  <a:pt x="0" y="383081"/>
                </a:lnTo>
                <a:lnTo>
                  <a:pt x="11703" y="383081"/>
                </a:lnTo>
                <a:lnTo>
                  <a:pt x="11703" y="388749"/>
                </a:lnTo>
                <a:close/>
                <a:moveTo>
                  <a:pt x="11703" y="374609"/>
                </a:moveTo>
                <a:lnTo>
                  <a:pt x="0" y="374609"/>
                </a:lnTo>
                <a:lnTo>
                  <a:pt x="0" y="368940"/>
                </a:lnTo>
                <a:lnTo>
                  <a:pt x="11703" y="368940"/>
                </a:lnTo>
                <a:lnTo>
                  <a:pt x="11703" y="374609"/>
                </a:lnTo>
                <a:close/>
                <a:moveTo>
                  <a:pt x="11703" y="360407"/>
                </a:moveTo>
                <a:lnTo>
                  <a:pt x="0" y="360407"/>
                </a:lnTo>
                <a:lnTo>
                  <a:pt x="0" y="354738"/>
                </a:lnTo>
                <a:lnTo>
                  <a:pt x="11703" y="354738"/>
                </a:lnTo>
                <a:lnTo>
                  <a:pt x="11703" y="360407"/>
                </a:lnTo>
                <a:close/>
                <a:moveTo>
                  <a:pt x="11703" y="346205"/>
                </a:moveTo>
                <a:lnTo>
                  <a:pt x="0" y="346205"/>
                </a:lnTo>
                <a:lnTo>
                  <a:pt x="0" y="340537"/>
                </a:lnTo>
                <a:lnTo>
                  <a:pt x="11703" y="340537"/>
                </a:lnTo>
                <a:lnTo>
                  <a:pt x="11703" y="346205"/>
                </a:lnTo>
                <a:close/>
                <a:moveTo>
                  <a:pt x="11703" y="332003"/>
                </a:moveTo>
                <a:lnTo>
                  <a:pt x="0" y="332003"/>
                </a:lnTo>
                <a:lnTo>
                  <a:pt x="0" y="326335"/>
                </a:lnTo>
                <a:lnTo>
                  <a:pt x="11703" y="326335"/>
                </a:lnTo>
                <a:lnTo>
                  <a:pt x="11703" y="332003"/>
                </a:lnTo>
                <a:close/>
                <a:moveTo>
                  <a:pt x="11703" y="317863"/>
                </a:moveTo>
                <a:lnTo>
                  <a:pt x="0" y="317863"/>
                </a:lnTo>
                <a:lnTo>
                  <a:pt x="0" y="312194"/>
                </a:lnTo>
                <a:lnTo>
                  <a:pt x="11703" y="312194"/>
                </a:lnTo>
                <a:lnTo>
                  <a:pt x="11703" y="317863"/>
                </a:lnTo>
                <a:close/>
                <a:moveTo>
                  <a:pt x="11703" y="303661"/>
                </a:moveTo>
                <a:lnTo>
                  <a:pt x="0" y="303661"/>
                </a:lnTo>
                <a:lnTo>
                  <a:pt x="0" y="297992"/>
                </a:lnTo>
                <a:lnTo>
                  <a:pt x="11703" y="297992"/>
                </a:lnTo>
                <a:lnTo>
                  <a:pt x="11703" y="303661"/>
                </a:lnTo>
                <a:close/>
                <a:moveTo>
                  <a:pt x="11703" y="289459"/>
                </a:moveTo>
                <a:lnTo>
                  <a:pt x="0" y="289459"/>
                </a:lnTo>
                <a:lnTo>
                  <a:pt x="0" y="283791"/>
                </a:lnTo>
                <a:lnTo>
                  <a:pt x="11703" y="283791"/>
                </a:lnTo>
                <a:lnTo>
                  <a:pt x="11703" y="289459"/>
                </a:lnTo>
                <a:close/>
                <a:moveTo>
                  <a:pt x="11703" y="275257"/>
                </a:moveTo>
                <a:lnTo>
                  <a:pt x="0" y="275257"/>
                </a:lnTo>
                <a:lnTo>
                  <a:pt x="0" y="269589"/>
                </a:lnTo>
                <a:lnTo>
                  <a:pt x="11703" y="269589"/>
                </a:lnTo>
                <a:lnTo>
                  <a:pt x="11703" y="275257"/>
                </a:lnTo>
                <a:close/>
                <a:moveTo>
                  <a:pt x="11703" y="261056"/>
                </a:moveTo>
                <a:lnTo>
                  <a:pt x="0" y="261056"/>
                </a:lnTo>
                <a:lnTo>
                  <a:pt x="0" y="255387"/>
                </a:lnTo>
                <a:lnTo>
                  <a:pt x="11703" y="255387"/>
                </a:lnTo>
                <a:lnTo>
                  <a:pt x="11703" y="261056"/>
                </a:lnTo>
                <a:close/>
                <a:moveTo>
                  <a:pt x="11703" y="246915"/>
                </a:moveTo>
                <a:lnTo>
                  <a:pt x="0" y="246915"/>
                </a:lnTo>
                <a:lnTo>
                  <a:pt x="0" y="241246"/>
                </a:lnTo>
                <a:lnTo>
                  <a:pt x="11703" y="241246"/>
                </a:lnTo>
                <a:lnTo>
                  <a:pt x="11703" y="246915"/>
                </a:lnTo>
                <a:close/>
                <a:moveTo>
                  <a:pt x="11703" y="232713"/>
                </a:moveTo>
                <a:lnTo>
                  <a:pt x="0" y="232713"/>
                </a:lnTo>
                <a:lnTo>
                  <a:pt x="0" y="227045"/>
                </a:lnTo>
                <a:lnTo>
                  <a:pt x="11703" y="227045"/>
                </a:lnTo>
                <a:lnTo>
                  <a:pt x="11703" y="232713"/>
                </a:lnTo>
                <a:close/>
                <a:moveTo>
                  <a:pt x="11703" y="218512"/>
                </a:moveTo>
                <a:lnTo>
                  <a:pt x="0" y="218512"/>
                </a:lnTo>
                <a:lnTo>
                  <a:pt x="0" y="212843"/>
                </a:lnTo>
                <a:lnTo>
                  <a:pt x="11703" y="212843"/>
                </a:lnTo>
                <a:lnTo>
                  <a:pt x="11703" y="218512"/>
                </a:lnTo>
                <a:close/>
                <a:moveTo>
                  <a:pt x="11703" y="204310"/>
                </a:moveTo>
                <a:lnTo>
                  <a:pt x="0" y="204310"/>
                </a:lnTo>
                <a:lnTo>
                  <a:pt x="0" y="198641"/>
                </a:lnTo>
                <a:lnTo>
                  <a:pt x="11703" y="198641"/>
                </a:lnTo>
                <a:lnTo>
                  <a:pt x="11703" y="204310"/>
                </a:lnTo>
                <a:close/>
                <a:moveTo>
                  <a:pt x="11703" y="190108"/>
                </a:moveTo>
                <a:lnTo>
                  <a:pt x="0" y="190108"/>
                </a:lnTo>
                <a:lnTo>
                  <a:pt x="0" y="184440"/>
                </a:lnTo>
                <a:lnTo>
                  <a:pt x="11703" y="184440"/>
                </a:lnTo>
                <a:lnTo>
                  <a:pt x="11703" y="190108"/>
                </a:lnTo>
                <a:close/>
                <a:moveTo>
                  <a:pt x="11703" y="175967"/>
                </a:moveTo>
                <a:lnTo>
                  <a:pt x="0" y="175967"/>
                </a:lnTo>
                <a:lnTo>
                  <a:pt x="0" y="170299"/>
                </a:lnTo>
                <a:lnTo>
                  <a:pt x="11703" y="170299"/>
                </a:lnTo>
                <a:lnTo>
                  <a:pt x="11703" y="175967"/>
                </a:lnTo>
                <a:close/>
                <a:moveTo>
                  <a:pt x="11703" y="161766"/>
                </a:moveTo>
                <a:lnTo>
                  <a:pt x="0" y="161766"/>
                </a:lnTo>
                <a:lnTo>
                  <a:pt x="0" y="156097"/>
                </a:lnTo>
                <a:lnTo>
                  <a:pt x="11703" y="156097"/>
                </a:lnTo>
                <a:lnTo>
                  <a:pt x="11703" y="161766"/>
                </a:lnTo>
                <a:close/>
                <a:moveTo>
                  <a:pt x="11703" y="147564"/>
                </a:moveTo>
                <a:lnTo>
                  <a:pt x="0" y="147564"/>
                </a:lnTo>
                <a:lnTo>
                  <a:pt x="0" y="141895"/>
                </a:lnTo>
                <a:lnTo>
                  <a:pt x="11703" y="141895"/>
                </a:lnTo>
                <a:lnTo>
                  <a:pt x="11703" y="147564"/>
                </a:lnTo>
                <a:close/>
                <a:moveTo>
                  <a:pt x="11703" y="133362"/>
                </a:moveTo>
                <a:lnTo>
                  <a:pt x="0" y="133362"/>
                </a:lnTo>
                <a:lnTo>
                  <a:pt x="0" y="127694"/>
                </a:lnTo>
                <a:lnTo>
                  <a:pt x="11703" y="127694"/>
                </a:lnTo>
                <a:lnTo>
                  <a:pt x="11703" y="133362"/>
                </a:lnTo>
                <a:close/>
                <a:moveTo>
                  <a:pt x="11703" y="119221"/>
                </a:moveTo>
                <a:lnTo>
                  <a:pt x="0" y="119221"/>
                </a:lnTo>
                <a:lnTo>
                  <a:pt x="0" y="113553"/>
                </a:lnTo>
                <a:lnTo>
                  <a:pt x="11703" y="113553"/>
                </a:lnTo>
                <a:lnTo>
                  <a:pt x="11703" y="119221"/>
                </a:lnTo>
                <a:close/>
                <a:moveTo>
                  <a:pt x="11703" y="105020"/>
                </a:moveTo>
                <a:lnTo>
                  <a:pt x="0" y="105020"/>
                </a:lnTo>
                <a:lnTo>
                  <a:pt x="0" y="99351"/>
                </a:lnTo>
                <a:lnTo>
                  <a:pt x="11703" y="99351"/>
                </a:lnTo>
                <a:lnTo>
                  <a:pt x="11703" y="105020"/>
                </a:lnTo>
                <a:close/>
                <a:moveTo>
                  <a:pt x="11703" y="90818"/>
                </a:moveTo>
                <a:lnTo>
                  <a:pt x="0" y="90818"/>
                </a:lnTo>
                <a:lnTo>
                  <a:pt x="0" y="85149"/>
                </a:lnTo>
                <a:lnTo>
                  <a:pt x="11703" y="85149"/>
                </a:lnTo>
                <a:lnTo>
                  <a:pt x="11703" y="90818"/>
                </a:lnTo>
                <a:close/>
                <a:moveTo>
                  <a:pt x="11703" y="76616"/>
                </a:moveTo>
                <a:lnTo>
                  <a:pt x="0" y="76616"/>
                </a:lnTo>
                <a:lnTo>
                  <a:pt x="0" y="70948"/>
                </a:lnTo>
                <a:lnTo>
                  <a:pt x="11703" y="70948"/>
                </a:lnTo>
                <a:lnTo>
                  <a:pt x="11703" y="76616"/>
                </a:lnTo>
                <a:close/>
                <a:moveTo>
                  <a:pt x="11703" y="62414"/>
                </a:moveTo>
                <a:lnTo>
                  <a:pt x="0" y="62414"/>
                </a:lnTo>
                <a:lnTo>
                  <a:pt x="0" y="56746"/>
                </a:lnTo>
                <a:lnTo>
                  <a:pt x="11703" y="56746"/>
                </a:lnTo>
                <a:lnTo>
                  <a:pt x="11703" y="62414"/>
                </a:lnTo>
                <a:close/>
                <a:moveTo>
                  <a:pt x="11703" y="48274"/>
                </a:moveTo>
                <a:lnTo>
                  <a:pt x="0" y="48274"/>
                </a:lnTo>
                <a:lnTo>
                  <a:pt x="0" y="42605"/>
                </a:lnTo>
                <a:lnTo>
                  <a:pt x="11703" y="42605"/>
                </a:lnTo>
                <a:lnTo>
                  <a:pt x="11703" y="48274"/>
                </a:lnTo>
                <a:close/>
                <a:moveTo>
                  <a:pt x="11703" y="34072"/>
                </a:moveTo>
                <a:lnTo>
                  <a:pt x="0" y="34072"/>
                </a:lnTo>
                <a:lnTo>
                  <a:pt x="0" y="28403"/>
                </a:lnTo>
                <a:lnTo>
                  <a:pt x="11703" y="28403"/>
                </a:lnTo>
                <a:lnTo>
                  <a:pt x="11703" y="34072"/>
                </a:lnTo>
                <a:close/>
                <a:moveTo>
                  <a:pt x="11703" y="19870"/>
                </a:moveTo>
                <a:lnTo>
                  <a:pt x="0" y="19870"/>
                </a:lnTo>
                <a:lnTo>
                  <a:pt x="0" y="14202"/>
                </a:lnTo>
                <a:lnTo>
                  <a:pt x="11703" y="14202"/>
                </a:lnTo>
                <a:lnTo>
                  <a:pt x="11703" y="19870"/>
                </a:lnTo>
                <a:close/>
                <a:moveTo>
                  <a:pt x="11703" y="5668"/>
                </a:moveTo>
                <a:lnTo>
                  <a:pt x="0" y="5668"/>
                </a:lnTo>
                <a:lnTo>
                  <a:pt x="0" y="0"/>
                </a:lnTo>
                <a:lnTo>
                  <a:pt x="11703" y="0"/>
                </a:lnTo>
                <a:lnTo>
                  <a:pt x="11703" y="5668"/>
                </a:lnTo>
                <a:close/>
              </a:path>
            </a:pathLst>
          </a:custGeom>
          <a:solidFill>
            <a:srgbClr val="6D6E71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9885346-EC03-F5C9-4246-34C90C01737E}"/>
              </a:ext>
            </a:extLst>
          </p:cNvPr>
          <p:cNvSpPr/>
          <p:nvPr/>
        </p:nvSpPr>
        <p:spPr>
          <a:xfrm>
            <a:off x="11246164" y="476250"/>
            <a:ext cx="451773" cy="451773"/>
          </a:xfrm>
          <a:custGeom>
            <a:avLst/>
            <a:gdLst>
              <a:gd name="connsiteX0" fmla="*/ 451773 w 451773"/>
              <a:gd name="connsiteY0" fmla="*/ 225887 h 451773"/>
              <a:gd name="connsiteX1" fmla="*/ 225887 w 451773"/>
              <a:gd name="connsiteY1" fmla="*/ 451773 h 451773"/>
              <a:gd name="connsiteX2" fmla="*/ 0 w 451773"/>
              <a:gd name="connsiteY2" fmla="*/ 225887 h 451773"/>
              <a:gd name="connsiteX3" fmla="*/ 225887 w 451773"/>
              <a:gd name="connsiteY3" fmla="*/ 0 h 451773"/>
              <a:gd name="connsiteX4" fmla="*/ 451773 w 451773"/>
              <a:gd name="connsiteY4" fmla="*/ 225887 h 45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73" h="451773">
                <a:moveTo>
                  <a:pt x="451773" y="225887"/>
                </a:moveTo>
                <a:cubicBezTo>
                  <a:pt x="451773" y="350641"/>
                  <a:pt x="350641" y="451773"/>
                  <a:pt x="225887" y="451773"/>
                </a:cubicBezTo>
                <a:cubicBezTo>
                  <a:pt x="101133" y="451773"/>
                  <a:pt x="0" y="350641"/>
                  <a:pt x="0" y="225887"/>
                </a:cubicBezTo>
                <a:cubicBezTo>
                  <a:pt x="0" y="101133"/>
                  <a:pt x="101133" y="0"/>
                  <a:pt x="225887" y="0"/>
                </a:cubicBezTo>
                <a:cubicBezTo>
                  <a:pt x="350641" y="0"/>
                  <a:pt x="451773" y="101133"/>
                  <a:pt x="451773" y="225887"/>
                </a:cubicBezTo>
                <a:close/>
              </a:path>
            </a:pathLst>
          </a:custGeom>
          <a:solidFill>
            <a:srgbClr val="860038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C1CFE6A-FAA8-F622-79FB-C79D04AE2461}"/>
              </a:ext>
            </a:extLst>
          </p:cNvPr>
          <p:cNvSpPr/>
          <p:nvPr/>
        </p:nvSpPr>
        <p:spPr>
          <a:xfrm>
            <a:off x="11246164" y="1493715"/>
            <a:ext cx="451773" cy="451773"/>
          </a:xfrm>
          <a:custGeom>
            <a:avLst/>
            <a:gdLst>
              <a:gd name="connsiteX0" fmla="*/ 451773 w 451773"/>
              <a:gd name="connsiteY0" fmla="*/ 225887 h 451773"/>
              <a:gd name="connsiteX1" fmla="*/ 225887 w 451773"/>
              <a:gd name="connsiteY1" fmla="*/ 451773 h 451773"/>
              <a:gd name="connsiteX2" fmla="*/ 0 w 451773"/>
              <a:gd name="connsiteY2" fmla="*/ 225887 h 451773"/>
              <a:gd name="connsiteX3" fmla="*/ 225887 w 451773"/>
              <a:gd name="connsiteY3" fmla="*/ 0 h 451773"/>
              <a:gd name="connsiteX4" fmla="*/ 451773 w 451773"/>
              <a:gd name="connsiteY4" fmla="*/ 225887 h 45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73" h="451773">
                <a:moveTo>
                  <a:pt x="451773" y="225887"/>
                </a:moveTo>
                <a:cubicBezTo>
                  <a:pt x="451773" y="350640"/>
                  <a:pt x="350641" y="451773"/>
                  <a:pt x="225887" y="451773"/>
                </a:cubicBezTo>
                <a:cubicBezTo>
                  <a:pt x="101133" y="451773"/>
                  <a:pt x="0" y="350640"/>
                  <a:pt x="0" y="225887"/>
                </a:cubicBezTo>
                <a:cubicBezTo>
                  <a:pt x="0" y="101133"/>
                  <a:pt x="101133" y="0"/>
                  <a:pt x="225887" y="0"/>
                </a:cubicBezTo>
                <a:cubicBezTo>
                  <a:pt x="350641" y="0"/>
                  <a:pt x="451773" y="101133"/>
                  <a:pt x="451773" y="225887"/>
                </a:cubicBezTo>
                <a:close/>
              </a:path>
            </a:pathLst>
          </a:custGeom>
          <a:solidFill>
            <a:srgbClr val="860038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53AAA7B-93F2-1FE1-B2E9-ABEDC068F853}"/>
              </a:ext>
            </a:extLst>
          </p:cNvPr>
          <p:cNvSpPr/>
          <p:nvPr/>
        </p:nvSpPr>
        <p:spPr>
          <a:xfrm>
            <a:off x="11246164" y="2511241"/>
            <a:ext cx="451773" cy="451773"/>
          </a:xfrm>
          <a:custGeom>
            <a:avLst/>
            <a:gdLst>
              <a:gd name="connsiteX0" fmla="*/ 451773 w 451773"/>
              <a:gd name="connsiteY0" fmla="*/ 225887 h 451773"/>
              <a:gd name="connsiteX1" fmla="*/ 225887 w 451773"/>
              <a:gd name="connsiteY1" fmla="*/ 451773 h 451773"/>
              <a:gd name="connsiteX2" fmla="*/ 0 w 451773"/>
              <a:gd name="connsiteY2" fmla="*/ 225887 h 451773"/>
              <a:gd name="connsiteX3" fmla="*/ 225887 w 451773"/>
              <a:gd name="connsiteY3" fmla="*/ 0 h 451773"/>
              <a:gd name="connsiteX4" fmla="*/ 451773 w 451773"/>
              <a:gd name="connsiteY4" fmla="*/ 225887 h 45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73" h="451773">
                <a:moveTo>
                  <a:pt x="451773" y="225887"/>
                </a:moveTo>
                <a:cubicBezTo>
                  <a:pt x="451773" y="350640"/>
                  <a:pt x="350641" y="451773"/>
                  <a:pt x="225887" y="451773"/>
                </a:cubicBezTo>
                <a:cubicBezTo>
                  <a:pt x="101133" y="451773"/>
                  <a:pt x="0" y="350640"/>
                  <a:pt x="0" y="225887"/>
                </a:cubicBezTo>
                <a:cubicBezTo>
                  <a:pt x="0" y="101133"/>
                  <a:pt x="101133" y="0"/>
                  <a:pt x="225887" y="0"/>
                </a:cubicBezTo>
                <a:cubicBezTo>
                  <a:pt x="350641" y="0"/>
                  <a:pt x="451773" y="101133"/>
                  <a:pt x="451773" y="225887"/>
                </a:cubicBezTo>
                <a:close/>
              </a:path>
            </a:pathLst>
          </a:custGeom>
          <a:solidFill>
            <a:srgbClr val="860038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026F2C-D865-2DFB-D035-58B68891DDCB}"/>
              </a:ext>
            </a:extLst>
          </p:cNvPr>
          <p:cNvSpPr/>
          <p:nvPr/>
        </p:nvSpPr>
        <p:spPr>
          <a:xfrm>
            <a:off x="11246164" y="3528706"/>
            <a:ext cx="451773" cy="451773"/>
          </a:xfrm>
          <a:custGeom>
            <a:avLst/>
            <a:gdLst>
              <a:gd name="connsiteX0" fmla="*/ 451773 w 451773"/>
              <a:gd name="connsiteY0" fmla="*/ 225887 h 451773"/>
              <a:gd name="connsiteX1" fmla="*/ 225887 w 451773"/>
              <a:gd name="connsiteY1" fmla="*/ 451773 h 451773"/>
              <a:gd name="connsiteX2" fmla="*/ 0 w 451773"/>
              <a:gd name="connsiteY2" fmla="*/ 225887 h 451773"/>
              <a:gd name="connsiteX3" fmla="*/ 225887 w 451773"/>
              <a:gd name="connsiteY3" fmla="*/ 0 h 451773"/>
              <a:gd name="connsiteX4" fmla="*/ 451773 w 451773"/>
              <a:gd name="connsiteY4" fmla="*/ 225887 h 45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73" h="451773">
                <a:moveTo>
                  <a:pt x="451773" y="225887"/>
                </a:moveTo>
                <a:cubicBezTo>
                  <a:pt x="451773" y="350640"/>
                  <a:pt x="350641" y="451773"/>
                  <a:pt x="225887" y="451773"/>
                </a:cubicBezTo>
                <a:cubicBezTo>
                  <a:pt x="101133" y="451773"/>
                  <a:pt x="0" y="350640"/>
                  <a:pt x="0" y="225887"/>
                </a:cubicBezTo>
                <a:cubicBezTo>
                  <a:pt x="0" y="101133"/>
                  <a:pt x="101133" y="0"/>
                  <a:pt x="225887" y="0"/>
                </a:cubicBezTo>
                <a:cubicBezTo>
                  <a:pt x="350641" y="0"/>
                  <a:pt x="451773" y="101133"/>
                  <a:pt x="451773" y="225887"/>
                </a:cubicBezTo>
                <a:close/>
              </a:path>
            </a:pathLst>
          </a:custGeom>
          <a:solidFill>
            <a:srgbClr val="B4A69F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9650839-77DB-9B8E-4834-1A27858A434A}"/>
              </a:ext>
            </a:extLst>
          </p:cNvPr>
          <p:cNvSpPr/>
          <p:nvPr/>
        </p:nvSpPr>
        <p:spPr>
          <a:xfrm>
            <a:off x="11246164" y="4546172"/>
            <a:ext cx="451773" cy="451773"/>
          </a:xfrm>
          <a:custGeom>
            <a:avLst/>
            <a:gdLst>
              <a:gd name="connsiteX0" fmla="*/ 451773 w 451773"/>
              <a:gd name="connsiteY0" fmla="*/ 225887 h 451773"/>
              <a:gd name="connsiteX1" fmla="*/ 225887 w 451773"/>
              <a:gd name="connsiteY1" fmla="*/ 451773 h 451773"/>
              <a:gd name="connsiteX2" fmla="*/ 0 w 451773"/>
              <a:gd name="connsiteY2" fmla="*/ 225887 h 451773"/>
              <a:gd name="connsiteX3" fmla="*/ 225887 w 451773"/>
              <a:gd name="connsiteY3" fmla="*/ 0 h 451773"/>
              <a:gd name="connsiteX4" fmla="*/ 451773 w 451773"/>
              <a:gd name="connsiteY4" fmla="*/ 225887 h 45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73" h="451773">
                <a:moveTo>
                  <a:pt x="451773" y="225887"/>
                </a:moveTo>
                <a:cubicBezTo>
                  <a:pt x="451773" y="350640"/>
                  <a:pt x="350641" y="451773"/>
                  <a:pt x="225887" y="451773"/>
                </a:cubicBezTo>
                <a:cubicBezTo>
                  <a:pt x="101133" y="451773"/>
                  <a:pt x="0" y="350640"/>
                  <a:pt x="0" y="225887"/>
                </a:cubicBezTo>
                <a:cubicBezTo>
                  <a:pt x="0" y="101133"/>
                  <a:pt x="101133" y="0"/>
                  <a:pt x="225887" y="0"/>
                </a:cubicBezTo>
                <a:cubicBezTo>
                  <a:pt x="350641" y="0"/>
                  <a:pt x="451773" y="101133"/>
                  <a:pt x="451773" y="225887"/>
                </a:cubicBezTo>
                <a:close/>
              </a:path>
            </a:pathLst>
          </a:custGeom>
          <a:solidFill>
            <a:srgbClr val="B4A69F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42ED29-2DA3-1D6A-413B-E7431A80BF42}"/>
              </a:ext>
            </a:extLst>
          </p:cNvPr>
          <p:cNvSpPr/>
          <p:nvPr/>
        </p:nvSpPr>
        <p:spPr>
          <a:xfrm>
            <a:off x="11246164" y="5563637"/>
            <a:ext cx="451773" cy="451773"/>
          </a:xfrm>
          <a:custGeom>
            <a:avLst/>
            <a:gdLst>
              <a:gd name="connsiteX0" fmla="*/ 451773 w 451773"/>
              <a:gd name="connsiteY0" fmla="*/ 225887 h 451773"/>
              <a:gd name="connsiteX1" fmla="*/ 225887 w 451773"/>
              <a:gd name="connsiteY1" fmla="*/ 451773 h 451773"/>
              <a:gd name="connsiteX2" fmla="*/ 0 w 451773"/>
              <a:gd name="connsiteY2" fmla="*/ 225887 h 451773"/>
              <a:gd name="connsiteX3" fmla="*/ 225887 w 451773"/>
              <a:gd name="connsiteY3" fmla="*/ 0 h 451773"/>
              <a:gd name="connsiteX4" fmla="*/ 451773 w 451773"/>
              <a:gd name="connsiteY4" fmla="*/ 225887 h 45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73" h="451773">
                <a:moveTo>
                  <a:pt x="451773" y="225887"/>
                </a:moveTo>
                <a:cubicBezTo>
                  <a:pt x="451773" y="350640"/>
                  <a:pt x="350641" y="451773"/>
                  <a:pt x="225887" y="451773"/>
                </a:cubicBezTo>
                <a:cubicBezTo>
                  <a:pt x="101133" y="451773"/>
                  <a:pt x="0" y="350640"/>
                  <a:pt x="0" y="225887"/>
                </a:cubicBezTo>
                <a:cubicBezTo>
                  <a:pt x="0" y="101133"/>
                  <a:pt x="101133" y="0"/>
                  <a:pt x="225887" y="0"/>
                </a:cubicBezTo>
                <a:cubicBezTo>
                  <a:pt x="350641" y="0"/>
                  <a:pt x="451773" y="101133"/>
                  <a:pt x="451773" y="225887"/>
                </a:cubicBezTo>
                <a:close/>
              </a:path>
            </a:pathLst>
          </a:custGeom>
          <a:solidFill>
            <a:srgbClr val="B4A69F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FDE1A1-33AA-519E-5F48-50BEC8B05F5B}"/>
              </a:ext>
            </a:extLst>
          </p:cNvPr>
          <p:cNvSpPr/>
          <p:nvPr/>
        </p:nvSpPr>
        <p:spPr>
          <a:xfrm>
            <a:off x="11466199" y="1970174"/>
            <a:ext cx="11702" cy="516442"/>
          </a:xfrm>
          <a:custGeom>
            <a:avLst/>
            <a:gdLst>
              <a:gd name="connsiteX0" fmla="*/ 11703 w 11702"/>
              <a:gd name="connsiteY0" fmla="*/ 516443 h 516442"/>
              <a:gd name="connsiteX1" fmla="*/ 0 w 11702"/>
              <a:gd name="connsiteY1" fmla="*/ 516443 h 516442"/>
              <a:gd name="connsiteX2" fmla="*/ 0 w 11702"/>
              <a:gd name="connsiteY2" fmla="*/ 510774 h 516442"/>
              <a:gd name="connsiteX3" fmla="*/ 11703 w 11702"/>
              <a:gd name="connsiteY3" fmla="*/ 510774 h 516442"/>
              <a:gd name="connsiteX4" fmla="*/ 11703 w 11702"/>
              <a:gd name="connsiteY4" fmla="*/ 516443 h 516442"/>
              <a:gd name="connsiteX5" fmla="*/ 11703 w 11702"/>
              <a:gd name="connsiteY5" fmla="*/ 502241 h 516442"/>
              <a:gd name="connsiteX6" fmla="*/ 0 w 11702"/>
              <a:gd name="connsiteY6" fmla="*/ 502241 h 516442"/>
              <a:gd name="connsiteX7" fmla="*/ 0 w 11702"/>
              <a:gd name="connsiteY7" fmla="*/ 496573 h 516442"/>
              <a:gd name="connsiteX8" fmla="*/ 11703 w 11702"/>
              <a:gd name="connsiteY8" fmla="*/ 496573 h 516442"/>
              <a:gd name="connsiteX9" fmla="*/ 11703 w 11702"/>
              <a:gd name="connsiteY9" fmla="*/ 502241 h 516442"/>
              <a:gd name="connsiteX10" fmla="*/ 11703 w 11702"/>
              <a:gd name="connsiteY10" fmla="*/ 488040 h 516442"/>
              <a:gd name="connsiteX11" fmla="*/ 0 w 11702"/>
              <a:gd name="connsiteY11" fmla="*/ 488040 h 516442"/>
              <a:gd name="connsiteX12" fmla="*/ 0 w 11702"/>
              <a:gd name="connsiteY12" fmla="*/ 482371 h 516442"/>
              <a:gd name="connsiteX13" fmla="*/ 11703 w 11702"/>
              <a:gd name="connsiteY13" fmla="*/ 482371 h 516442"/>
              <a:gd name="connsiteX14" fmla="*/ 11703 w 11702"/>
              <a:gd name="connsiteY14" fmla="*/ 488040 h 516442"/>
              <a:gd name="connsiteX15" fmla="*/ 11703 w 11702"/>
              <a:gd name="connsiteY15" fmla="*/ 473838 h 516442"/>
              <a:gd name="connsiteX16" fmla="*/ 0 w 11702"/>
              <a:gd name="connsiteY16" fmla="*/ 473838 h 516442"/>
              <a:gd name="connsiteX17" fmla="*/ 0 w 11702"/>
              <a:gd name="connsiteY17" fmla="*/ 468169 h 516442"/>
              <a:gd name="connsiteX18" fmla="*/ 11703 w 11702"/>
              <a:gd name="connsiteY18" fmla="*/ 468169 h 516442"/>
              <a:gd name="connsiteX19" fmla="*/ 11703 w 11702"/>
              <a:gd name="connsiteY19" fmla="*/ 473838 h 516442"/>
              <a:gd name="connsiteX20" fmla="*/ 11703 w 11702"/>
              <a:gd name="connsiteY20" fmla="*/ 459697 h 516442"/>
              <a:gd name="connsiteX21" fmla="*/ 0 w 11702"/>
              <a:gd name="connsiteY21" fmla="*/ 459697 h 516442"/>
              <a:gd name="connsiteX22" fmla="*/ 0 w 11702"/>
              <a:gd name="connsiteY22" fmla="*/ 454029 h 516442"/>
              <a:gd name="connsiteX23" fmla="*/ 11703 w 11702"/>
              <a:gd name="connsiteY23" fmla="*/ 454029 h 516442"/>
              <a:gd name="connsiteX24" fmla="*/ 11703 w 11702"/>
              <a:gd name="connsiteY24" fmla="*/ 459697 h 516442"/>
              <a:gd name="connsiteX25" fmla="*/ 11703 w 11702"/>
              <a:gd name="connsiteY25" fmla="*/ 445495 h 516442"/>
              <a:gd name="connsiteX26" fmla="*/ 0 w 11702"/>
              <a:gd name="connsiteY26" fmla="*/ 445495 h 516442"/>
              <a:gd name="connsiteX27" fmla="*/ 0 w 11702"/>
              <a:gd name="connsiteY27" fmla="*/ 439827 h 516442"/>
              <a:gd name="connsiteX28" fmla="*/ 11703 w 11702"/>
              <a:gd name="connsiteY28" fmla="*/ 439827 h 516442"/>
              <a:gd name="connsiteX29" fmla="*/ 11703 w 11702"/>
              <a:gd name="connsiteY29" fmla="*/ 445495 h 516442"/>
              <a:gd name="connsiteX30" fmla="*/ 11703 w 11702"/>
              <a:gd name="connsiteY30" fmla="*/ 431294 h 516442"/>
              <a:gd name="connsiteX31" fmla="*/ 0 w 11702"/>
              <a:gd name="connsiteY31" fmla="*/ 431294 h 516442"/>
              <a:gd name="connsiteX32" fmla="*/ 0 w 11702"/>
              <a:gd name="connsiteY32" fmla="*/ 425625 h 516442"/>
              <a:gd name="connsiteX33" fmla="*/ 11703 w 11702"/>
              <a:gd name="connsiteY33" fmla="*/ 425625 h 516442"/>
              <a:gd name="connsiteX34" fmla="*/ 11703 w 11702"/>
              <a:gd name="connsiteY34" fmla="*/ 431294 h 516442"/>
              <a:gd name="connsiteX35" fmla="*/ 11703 w 11702"/>
              <a:gd name="connsiteY35" fmla="*/ 417092 h 516442"/>
              <a:gd name="connsiteX36" fmla="*/ 0 w 11702"/>
              <a:gd name="connsiteY36" fmla="*/ 417092 h 516442"/>
              <a:gd name="connsiteX37" fmla="*/ 0 w 11702"/>
              <a:gd name="connsiteY37" fmla="*/ 411423 h 516442"/>
              <a:gd name="connsiteX38" fmla="*/ 11703 w 11702"/>
              <a:gd name="connsiteY38" fmla="*/ 411423 h 516442"/>
              <a:gd name="connsiteX39" fmla="*/ 11703 w 11702"/>
              <a:gd name="connsiteY39" fmla="*/ 417092 h 516442"/>
              <a:gd name="connsiteX40" fmla="*/ 11703 w 11702"/>
              <a:gd name="connsiteY40" fmla="*/ 402951 h 516442"/>
              <a:gd name="connsiteX41" fmla="*/ 0 w 11702"/>
              <a:gd name="connsiteY41" fmla="*/ 402951 h 516442"/>
              <a:gd name="connsiteX42" fmla="*/ 0 w 11702"/>
              <a:gd name="connsiteY42" fmla="*/ 397283 h 516442"/>
              <a:gd name="connsiteX43" fmla="*/ 11703 w 11702"/>
              <a:gd name="connsiteY43" fmla="*/ 397283 h 516442"/>
              <a:gd name="connsiteX44" fmla="*/ 11703 w 11702"/>
              <a:gd name="connsiteY44" fmla="*/ 402951 h 516442"/>
              <a:gd name="connsiteX45" fmla="*/ 11703 w 11702"/>
              <a:gd name="connsiteY45" fmla="*/ 388749 h 516442"/>
              <a:gd name="connsiteX46" fmla="*/ 0 w 11702"/>
              <a:gd name="connsiteY46" fmla="*/ 388749 h 516442"/>
              <a:gd name="connsiteX47" fmla="*/ 0 w 11702"/>
              <a:gd name="connsiteY47" fmla="*/ 383081 h 516442"/>
              <a:gd name="connsiteX48" fmla="*/ 11703 w 11702"/>
              <a:gd name="connsiteY48" fmla="*/ 383081 h 516442"/>
              <a:gd name="connsiteX49" fmla="*/ 11703 w 11702"/>
              <a:gd name="connsiteY49" fmla="*/ 388749 h 516442"/>
              <a:gd name="connsiteX50" fmla="*/ 11703 w 11702"/>
              <a:gd name="connsiteY50" fmla="*/ 374548 h 516442"/>
              <a:gd name="connsiteX51" fmla="*/ 0 w 11702"/>
              <a:gd name="connsiteY51" fmla="*/ 374548 h 516442"/>
              <a:gd name="connsiteX52" fmla="*/ 0 w 11702"/>
              <a:gd name="connsiteY52" fmla="*/ 368879 h 516442"/>
              <a:gd name="connsiteX53" fmla="*/ 11703 w 11702"/>
              <a:gd name="connsiteY53" fmla="*/ 368879 h 516442"/>
              <a:gd name="connsiteX54" fmla="*/ 11703 w 11702"/>
              <a:gd name="connsiteY54" fmla="*/ 374548 h 516442"/>
              <a:gd name="connsiteX55" fmla="*/ 11703 w 11702"/>
              <a:gd name="connsiteY55" fmla="*/ 360346 h 516442"/>
              <a:gd name="connsiteX56" fmla="*/ 0 w 11702"/>
              <a:gd name="connsiteY56" fmla="*/ 360346 h 516442"/>
              <a:gd name="connsiteX57" fmla="*/ 0 w 11702"/>
              <a:gd name="connsiteY57" fmla="*/ 354677 h 516442"/>
              <a:gd name="connsiteX58" fmla="*/ 11703 w 11702"/>
              <a:gd name="connsiteY58" fmla="*/ 354677 h 516442"/>
              <a:gd name="connsiteX59" fmla="*/ 11703 w 11702"/>
              <a:gd name="connsiteY59" fmla="*/ 360346 h 516442"/>
              <a:gd name="connsiteX60" fmla="*/ 11703 w 11702"/>
              <a:gd name="connsiteY60" fmla="*/ 346144 h 516442"/>
              <a:gd name="connsiteX61" fmla="*/ 0 w 11702"/>
              <a:gd name="connsiteY61" fmla="*/ 346144 h 516442"/>
              <a:gd name="connsiteX62" fmla="*/ 0 w 11702"/>
              <a:gd name="connsiteY62" fmla="*/ 340476 h 516442"/>
              <a:gd name="connsiteX63" fmla="*/ 11703 w 11702"/>
              <a:gd name="connsiteY63" fmla="*/ 340476 h 516442"/>
              <a:gd name="connsiteX64" fmla="*/ 11703 w 11702"/>
              <a:gd name="connsiteY64" fmla="*/ 346144 h 516442"/>
              <a:gd name="connsiteX65" fmla="*/ 11703 w 11702"/>
              <a:gd name="connsiteY65" fmla="*/ 332003 h 516442"/>
              <a:gd name="connsiteX66" fmla="*/ 0 w 11702"/>
              <a:gd name="connsiteY66" fmla="*/ 332003 h 516442"/>
              <a:gd name="connsiteX67" fmla="*/ 0 w 11702"/>
              <a:gd name="connsiteY67" fmla="*/ 326335 h 516442"/>
              <a:gd name="connsiteX68" fmla="*/ 11703 w 11702"/>
              <a:gd name="connsiteY68" fmla="*/ 326335 h 516442"/>
              <a:gd name="connsiteX69" fmla="*/ 11703 w 11702"/>
              <a:gd name="connsiteY69" fmla="*/ 332003 h 516442"/>
              <a:gd name="connsiteX70" fmla="*/ 11703 w 11702"/>
              <a:gd name="connsiteY70" fmla="*/ 317802 h 516442"/>
              <a:gd name="connsiteX71" fmla="*/ 0 w 11702"/>
              <a:gd name="connsiteY71" fmla="*/ 317802 h 516442"/>
              <a:gd name="connsiteX72" fmla="*/ 0 w 11702"/>
              <a:gd name="connsiteY72" fmla="*/ 312133 h 516442"/>
              <a:gd name="connsiteX73" fmla="*/ 11703 w 11702"/>
              <a:gd name="connsiteY73" fmla="*/ 312133 h 516442"/>
              <a:gd name="connsiteX74" fmla="*/ 11703 w 11702"/>
              <a:gd name="connsiteY74" fmla="*/ 317802 h 516442"/>
              <a:gd name="connsiteX75" fmla="*/ 11703 w 11702"/>
              <a:gd name="connsiteY75" fmla="*/ 303600 h 516442"/>
              <a:gd name="connsiteX76" fmla="*/ 0 w 11702"/>
              <a:gd name="connsiteY76" fmla="*/ 303600 h 516442"/>
              <a:gd name="connsiteX77" fmla="*/ 0 w 11702"/>
              <a:gd name="connsiteY77" fmla="*/ 297932 h 516442"/>
              <a:gd name="connsiteX78" fmla="*/ 11703 w 11702"/>
              <a:gd name="connsiteY78" fmla="*/ 297932 h 516442"/>
              <a:gd name="connsiteX79" fmla="*/ 11703 w 11702"/>
              <a:gd name="connsiteY79" fmla="*/ 303600 h 516442"/>
              <a:gd name="connsiteX80" fmla="*/ 11703 w 11702"/>
              <a:gd name="connsiteY80" fmla="*/ 289398 h 516442"/>
              <a:gd name="connsiteX81" fmla="*/ 0 w 11702"/>
              <a:gd name="connsiteY81" fmla="*/ 289398 h 516442"/>
              <a:gd name="connsiteX82" fmla="*/ 0 w 11702"/>
              <a:gd name="connsiteY82" fmla="*/ 283730 h 516442"/>
              <a:gd name="connsiteX83" fmla="*/ 11703 w 11702"/>
              <a:gd name="connsiteY83" fmla="*/ 283730 h 516442"/>
              <a:gd name="connsiteX84" fmla="*/ 11703 w 11702"/>
              <a:gd name="connsiteY84" fmla="*/ 289398 h 516442"/>
              <a:gd name="connsiteX85" fmla="*/ 11703 w 11702"/>
              <a:gd name="connsiteY85" fmla="*/ 275197 h 516442"/>
              <a:gd name="connsiteX86" fmla="*/ 0 w 11702"/>
              <a:gd name="connsiteY86" fmla="*/ 275197 h 516442"/>
              <a:gd name="connsiteX87" fmla="*/ 0 w 11702"/>
              <a:gd name="connsiteY87" fmla="*/ 269528 h 516442"/>
              <a:gd name="connsiteX88" fmla="*/ 11703 w 11702"/>
              <a:gd name="connsiteY88" fmla="*/ 269528 h 516442"/>
              <a:gd name="connsiteX89" fmla="*/ 11703 w 11702"/>
              <a:gd name="connsiteY89" fmla="*/ 275197 h 516442"/>
              <a:gd name="connsiteX90" fmla="*/ 11703 w 11702"/>
              <a:gd name="connsiteY90" fmla="*/ 261056 h 516442"/>
              <a:gd name="connsiteX91" fmla="*/ 0 w 11702"/>
              <a:gd name="connsiteY91" fmla="*/ 261056 h 516442"/>
              <a:gd name="connsiteX92" fmla="*/ 0 w 11702"/>
              <a:gd name="connsiteY92" fmla="*/ 255387 h 516442"/>
              <a:gd name="connsiteX93" fmla="*/ 11703 w 11702"/>
              <a:gd name="connsiteY93" fmla="*/ 255387 h 516442"/>
              <a:gd name="connsiteX94" fmla="*/ 11703 w 11702"/>
              <a:gd name="connsiteY94" fmla="*/ 261056 h 516442"/>
              <a:gd name="connsiteX95" fmla="*/ 11703 w 11702"/>
              <a:gd name="connsiteY95" fmla="*/ 246854 h 516442"/>
              <a:gd name="connsiteX96" fmla="*/ 0 w 11702"/>
              <a:gd name="connsiteY96" fmla="*/ 246854 h 516442"/>
              <a:gd name="connsiteX97" fmla="*/ 0 w 11702"/>
              <a:gd name="connsiteY97" fmla="*/ 241186 h 516442"/>
              <a:gd name="connsiteX98" fmla="*/ 11703 w 11702"/>
              <a:gd name="connsiteY98" fmla="*/ 241186 h 516442"/>
              <a:gd name="connsiteX99" fmla="*/ 11703 w 11702"/>
              <a:gd name="connsiteY99" fmla="*/ 246854 h 516442"/>
              <a:gd name="connsiteX100" fmla="*/ 11703 w 11702"/>
              <a:gd name="connsiteY100" fmla="*/ 232652 h 516442"/>
              <a:gd name="connsiteX101" fmla="*/ 0 w 11702"/>
              <a:gd name="connsiteY101" fmla="*/ 232652 h 516442"/>
              <a:gd name="connsiteX102" fmla="*/ 0 w 11702"/>
              <a:gd name="connsiteY102" fmla="*/ 226984 h 516442"/>
              <a:gd name="connsiteX103" fmla="*/ 11703 w 11702"/>
              <a:gd name="connsiteY103" fmla="*/ 226984 h 516442"/>
              <a:gd name="connsiteX104" fmla="*/ 11703 w 11702"/>
              <a:gd name="connsiteY104" fmla="*/ 232652 h 516442"/>
              <a:gd name="connsiteX105" fmla="*/ 11703 w 11702"/>
              <a:gd name="connsiteY105" fmla="*/ 218451 h 516442"/>
              <a:gd name="connsiteX106" fmla="*/ 0 w 11702"/>
              <a:gd name="connsiteY106" fmla="*/ 218451 h 516442"/>
              <a:gd name="connsiteX107" fmla="*/ 0 w 11702"/>
              <a:gd name="connsiteY107" fmla="*/ 212782 h 516442"/>
              <a:gd name="connsiteX108" fmla="*/ 11703 w 11702"/>
              <a:gd name="connsiteY108" fmla="*/ 212782 h 516442"/>
              <a:gd name="connsiteX109" fmla="*/ 11703 w 11702"/>
              <a:gd name="connsiteY109" fmla="*/ 218451 h 516442"/>
              <a:gd name="connsiteX110" fmla="*/ 11703 w 11702"/>
              <a:gd name="connsiteY110" fmla="*/ 204310 h 516442"/>
              <a:gd name="connsiteX111" fmla="*/ 0 w 11702"/>
              <a:gd name="connsiteY111" fmla="*/ 204310 h 516442"/>
              <a:gd name="connsiteX112" fmla="*/ 0 w 11702"/>
              <a:gd name="connsiteY112" fmla="*/ 198641 h 516442"/>
              <a:gd name="connsiteX113" fmla="*/ 11703 w 11702"/>
              <a:gd name="connsiteY113" fmla="*/ 198641 h 516442"/>
              <a:gd name="connsiteX114" fmla="*/ 11703 w 11702"/>
              <a:gd name="connsiteY114" fmla="*/ 204310 h 516442"/>
              <a:gd name="connsiteX115" fmla="*/ 11703 w 11702"/>
              <a:gd name="connsiteY115" fmla="*/ 190108 h 516442"/>
              <a:gd name="connsiteX116" fmla="*/ 0 w 11702"/>
              <a:gd name="connsiteY116" fmla="*/ 190108 h 516442"/>
              <a:gd name="connsiteX117" fmla="*/ 0 w 11702"/>
              <a:gd name="connsiteY117" fmla="*/ 184439 h 516442"/>
              <a:gd name="connsiteX118" fmla="*/ 11703 w 11702"/>
              <a:gd name="connsiteY118" fmla="*/ 184439 h 516442"/>
              <a:gd name="connsiteX119" fmla="*/ 11703 w 11702"/>
              <a:gd name="connsiteY119" fmla="*/ 190108 h 516442"/>
              <a:gd name="connsiteX120" fmla="*/ 11703 w 11702"/>
              <a:gd name="connsiteY120" fmla="*/ 175906 h 516442"/>
              <a:gd name="connsiteX121" fmla="*/ 0 w 11702"/>
              <a:gd name="connsiteY121" fmla="*/ 175906 h 516442"/>
              <a:gd name="connsiteX122" fmla="*/ 0 w 11702"/>
              <a:gd name="connsiteY122" fmla="*/ 170238 h 516442"/>
              <a:gd name="connsiteX123" fmla="*/ 11703 w 11702"/>
              <a:gd name="connsiteY123" fmla="*/ 170238 h 516442"/>
              <a:gd name="connsiteX124" fmla="*/ 11703 w 11702"/>
              <a:gd name="connsiteY124" fmla="*/ 175906 h 516442"/>
              <a:gd name="connsiteX125" fmla="*/ 11703 w 11702"/>
              <a:gd name="connsiteY125" fmla="*/ 161705 h 516442"/>
              <a:gd name="connsiteX126" fmla="*/ 0 w 11702"/>
              <a:gd name="connsiteY126" fmla="*/ 161705 h 516442"/>
              <a:gd name="connsiteX127" fmla="*/ 0 w 11702"/>
              <a:gd name="connsiteY127" fmla="*/ 156036 h 516442"/>
              <a:gd name="connsiteX128" fmla="*/ 11703 w 11702"/>
              <a:gd name="connsiteY128" fmla="*/ 156036 h 516442"/>
              <a:gd name="connsiteX129" fmla="*/ 11703 w 11702"/>
              <a:gd name="connsiteY129" fmla="*/ 161705 h 516442"/>
              <a:gd name="connsiteX130" fmla="*/ 11703 w 11702"/>
              <a:gd name="connsiteY130" fmla="*/ 147503 h 516442"/>
              <a:gd name="connsiteX131" fmla="*/ 0 w 11702"/>
              <a:gd name="connsiteY131" fmla="*/ 147503 h 516442"/>
              <a:gd name="connsiteX132" fmla="*/ 0 w 11702"/>
              <a:gd name="connsiteY132" fmla="*/ 141834 h 516442"/>
              <a:gd name="connsiteX133" fmla="*/ 11703 w 11702"/>
              <a:gd name="connsiteY133" fmla="*/ 141834 h 516442"/>
              <a:gd name="connsiteX134" fmla="*/ 11703 w 11702"/>
              <a:gd name="connsiteY134" fmla="*/ 147503 h 516442"/>
              <a:gd name="connsiteX135" fmla="*/ 11703 w 11702"/>
              <a:gd name="connsiteY135" fmla="*/ 133362 h 516442"/>
              <a:gd name="connsiteX136" fmla="*/ 0 w 11702"/>
              <a:gd name="connsiteY136" fmla="*/ 133362 h 516442"/>
              <a:gd name="connsiteX137" fmla="*/ 0 w 11702"/>
              <a:gd name="connsiteY137" fmla="*/ 127694 h 516442"/>
              <a:gd name="connsiteX138" fmla="*/ 11703 w 11702"/>
              <a:gd name="connsiteY138" fmla="*/ 127694 h 516442"/>
              <a:gd name="connsiteX139" fmla="*/ 11703 w 11702"/>
              <a:gd name="connsiteY139" fmla="*/ 133362 h 516442"/>
              <a:gd name="connsiteX140" fmla="*/ 11703 w 11702"/>
              <a:gd name="connsiteY140" fmla="*/ 119160 h 516442"/>
              <a:gd name="connsiteX141" fmla="*/ 0 w 11702"/>
              <a:gd name="connsiteY141" fmla="*/ 119160 h 516442"/>
              <a:gd name="connsiteX142" fmla="*/ 0 w 11702"/>
              <a:gd name="connsiteY142" fmla="*/ 113492 h 516442"/>
              <a:gd name="connsiteX143" fmla="*/ 11703 w 11702"/>
              <a:gd name="connsiteY143" fmla="*/ 113492 h 516442"/>
              <a:gd name="connsiteX144" fmla="*/ 11703 w 11702"/>
              <a:gd name="connsiteY144" fmla="*/ 119160 h 516442"/>
              <a:gd name="connsiteX145" fmla="*/ 11703 w 11702"/>
              <a:gd name="connsiteY145" fmla="*/ 104959 h 516442"/>
              <a:gd name="connsiteX146" fmla="*/ 0 w 11702"/>
              <a:gd name="connsiteY146" fmla="*/ 104959 h 516442"/>
              <a:gd name="connsiteX147" fmla="*/ 0 w 11702"/>
              <a:gd name="connsiteY147" fmla="*/ 99290 h 516442"/>
              <a:gd name="connsiteX148" fmla="*/ 11703 w 11702"/>
              <a:gd name="connsiteY148" fmla="*/ 99290 h 516442"/>
              <a:gd name="connsiteX149" fmla="*/ 11703 w 11702"/>
              <a:gd name="connsiteY149" fmla="*/ 104959 h 516442"/>
              <a:gd name="connsiteX150" fmla="*/ 11703 w 11702"/>
              <a:gd name="connsiteY150" fmla="*/ 90757 h 516442"/>
              <a:gd name="connsiteX151" fmla="*/ 0 w 11702"/>
              <a:gd name="connsiteY151" fmla="*/ 90757 h 516442"/>
              <a:gd name="connsiteX152" fmla="*/ 0 w 11702"/>
              <a:gd name="connsiteY152" fmla="*/ 85088 h 516442"/>
              <a:gd name="connsiteX153" fmla="*/ 11703 w 11702"/>
              <a:gd name="connsiteY153" fmla="*/ 85088 h 516442"/>
              <a:gd name="connsiteX154" fmla="*/ 11703 w 11702"/>
              <a:gd name="connsiteY154" fmla="*/ 90757 h 516442"/>
              <a:gd name="connsiteX155" fmla="*/ 11703 w 11702"/>
              <a:gd name="connsiteY155" fmla="*/ 76555 h 516442"/>
              <a:gd name="connsiteX156" fmla="*/ 0 w 11702"/>
              <a:gd name="connsiteY156" fmla="*/ 76555 h 516442"/>
              <a:gd name="connsiteX157" fmla="*/ 0 w 11702"/>
              <a:gd name="connsiteY157" fmla="*/ 70887 h 516442"/>
              <a:gd name="connsiteX158" fmla="*/ 11703 w 11702"/>
              <a:gd name="connsiteY158" fmla="*/ 70887 h 516442"/>
              <a:gd name="connsiteX159" fmla="*/ 11703 w 11702"/>
              <a:gd name="connsiteY159" fmla="*/ 76555 h 516442"/>
              <a:gd name="connsiteX160" fmla="*/ 11703 w 11702"/>
              <a:gd name="connsiteY160" fmla="*/ 62414 h 516442"/>
              <a:gd name="connsiteX161" fmla="*/ 0 w 11702"/>
              <a:gd name="connsiteY161" fmla="*/ 62414 h 516442"/>
              <a:gd name="connsiteX162" fmla="*/ 0 w 11702"/>
              <a:gd name="connsiteY162" fmla="*/ 56746 h 516442"/>
              <a:gd name="connsiteX163" fmla="*/ 11703 w 11702"/>
              <a:gd name="connsiteY163" fmla="*/ 56746 h 516442"/>
              <a:gd name="connsiteX164" fmla="*/ 11703 w 11702"/>
              <a:gd name="connsiteY164" fmla="*/ 62414 h 516442"/>
              <a:gd name="connsiteX165" fmla="*/ 11703 w 11702"/>
              <a:gd name="connsiteY165" fmla="*/ 48213 h 516442"/>
              <a:gd name="connsiteX166" fmla="*/ 0 w 11702"/>
              <a:gd name="connsiteY166" fmla="*/ 48213 h 516442"/>
              <a:gd name="connsiteX167" fmla="*/ 0 w 11702"/>
              <a:gd name="connsiteY167" fmla="*/ 42544 h 516442"/>
              <a:gd name="connsiteX168" fmla="*/ 11703 w 11702"/>
              <a:gd name="connsiteY168" fmla="*/ 42544 h 516442"/>
              <a:gd name="connsiteX169" fmla="*/ 11703 w 11702"/>
              <a:gd name="connsiteY169" fmla="*/ 48213 h 516442"/>
              <a:gd name="connsiteX170" fmla="*/ 11703 w 11702"/>
              <a:gd name="connsiteY170" fmla="*/ 34011 h 516442"/>
              <a:gd name="connsiteX171" fmla="*/ 0 w 11702"/>
              <a:gd name="connsiteY171" fmla="*/ 34011 h 516442"/>
              <a:gd name="connsiteX172" fmla="*/ 0 w 11702"/>
              <a:gd name="connsiteY172" fmla="*/ 28342 h 516442"/>
              <a:gd name="connsiteX173" fmla="*/ 11703 w 11702"/>
              <a:gd name="connsiteY173" fmla="*/ 28342 h 516442"/>
              <a:gd name="connsiteX174" fmla="*/ 11703 w 11702"/>
              <a:gd name="connsiteY174" fmla="*/ 34011 h 516442"/>
              <a:gd name="connsiteX175" fmla="*/ 11703 w 11702"/>
              <a:gd name="connsiteY175" fmla="*/ 19809 h 516442"/>
              <a:gd name="connsiteX176" fmla="*/ 0 w 11702"/>
              <a:gd name="connsiteY176" fmla="*/ 19809 h 516442"/>
              <a:gd name="connsiteX177" fmla="*/ 0 w 11702"/>
              <a:gd name="connsiteY177" fmla="*/ 14141 h 516442"/>
              <a:gd name="connsiteX178" fmla="*/ 11703 w 11702"/>
              <a:gd name="connsiteY178" fmla="*/ 14141 h 516442"/>
              <a:gd name="connsiteX179" fmla="*/ 11703 w 11702"/>
              <a:gd name="connsiteY179" fmla="*/ 19809 h 516442"/>
              <a:gd name="connsiteX180" fmla="*/ 11703 w 11702"/>
              <a:gd name="connsiteY180" fmla="*/ 5668 h 516442"/>
              <a:gd name="connsiteX181" fmla="*/ 0 w 11702"/>
              <a:gd name="connsiteY181" fmla="*/ 5668 h 516442"/>
              <a:gd name="connsiteX182" fmla="*/ 0 w 11702"/>
              <a:gd name="connsiteY182" fmla="*/ 0 h 516442"/>
              <a:gd name="connsiteX183" fmla="*/ 11703 w 11702"/>
              <a:gd name="connsiteY183" fmla="*/ 0 h 516442"/>
              <a:gd name="connsiteX184" fmla="*/ 11703 w 11702"/>
              <a:gd name="connsiteY184" fmla="*/ 5668 h 5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1702" h="516442">
                <a:moveTo>
                  <a:pt x="11703" y="516443"/>
                </a:moveTo>
                <a:lnTo>
                  <a:pt x="0" y="516443"/>
                </a:lnTo>
                <a:lnTo>
                  <a:pt x="0" y="510774"/>
                </a:lnTo>
                <a:lnTo>
                  <a:pt x="11703" y="510774"/>
                </a:lnTo>
                <a:lnTo>
                  <a:pt x="11703" y="516443"/>
                </a:lnTo>
                <a:close/>
                <a:moveTo>
                  <a:pt x="11703" y="502241"/>
                </a:moveTo>
                <a:lnTo>
                  <a:pt x="0" y="502241"/>
                </a:lnTo>
                <a:lnTo>
                  <a:pt x="0" y="496573"/>
                </a:lnTo>
                <a:lnTo>
                  <a:pt x="11703" y="496573"/>
                </a:lnTo>
                <a:lnTo>
                  <a:pt x="11703" y="502241"/>
                </a:lnTo>
                <a:close/>
                <a:moveTo>
                  <a:pt x="11703" y="488040"/>
                </a:moveTo>
                <a:lnTo>
                  <a:pt x="0" y="488040"/>
                </a:lnTo>
                <a:lnTo>
                  <a:pt x="0" y="482371"/>
                </a:lnTo>
                <a:lnTo>
                  <a:pt x="11703" y="482371"/>
                </a:lnTo>
                <a:lnTo>
                  <a:pt x="11703" y="488040"/>
                </a:lnTo>
                <a:close/>
                <a:moveTo>
                  <a:pt x="11703" y="473838"/>
                </a:moveTo>
                <a:lnTo>
                  <a:pt x="0" y="473838"/>
                </a:lnTo>
                <a:lnTo>
                  <a:pt x="0" y="468169"/>
                </a:lnTo>
                <a:lnTo>
                  <a:pt x="11703" y="468169"/>
                </a:lnTo>
                <a:lnTo>
                  <a:pt x="11703" y="473838"/>
                </a:lnTo>
                <a:close/>
                <a:moveTo>
                  <a:pt x="11703" y="459697"/>
                </a:moveTo>
                <a:lnTo>
                  <a:pt x="0" y="459697"/>
                </a:lnTo>
                <a:lnTo>
                  <a:pt x="0" y="454029"/>
                </a:lnTo>
                <a:lnTo>
                  <a:pt x="11703" y="454029"/>
                </a:lnTo>
                <a:lnTo>
                  <a:pt x="11703" y="459697"/>
                </a:lnTo>
                <a:close/>
                <a:moveTo>
                  <a:pt x="11703" y="445495"/>
                </a:moveTo>
                <a:lnTo>
                  <a:pt x="0" y="445495"/>
                </a:lnTo>
                <a:lnTo>
                  <a:pt x="0" y="439827"/>
                </a:lnTo>
                <a:lnTo>
                  <a:pt x="11703" y="439827"/>
                </a:lnTo>
                <a:lnTo>
                  <a:pt x="11703" y="445495"/>
                </a:lnTo>
                <a:close/>
                <a:moveTo>
                  <a:pt x="11703" y="431294"/>
                </a:moveTo>
                <a:lnTo>
                  <a:pt x="0" y="431294"/>
                </a:lnTo>
                <a:lnTo>
                  <a:pt x="0" y="425625"/>
                </a:lnTo>
                <a:lnTo>
                  <a:pt x="11703" y="425625"/>
                </a:lnTo>
                <a:lnTo>
                  <a:pt x="11703" y="431294"/>
                </a:lnTo>
                <a:close/>
                <a:moveTo>
                  <a:pt x="11703" y="417092"/>
                </a:moveTo>
                <a:lnTo>
                  <a:pt x="0" y="417092"/>
                </a:lnTo>
                <a:lnTo>
                  <a:pt x="0" y="411423"/>
                </a:lnTo>
                <a:lnTo>
                  <a:pt x="11703" y="411423"/>
                </a:lnTo>
                <a:lnTo>
                  <a:pt x="11703" y="417092"/>
                </a:lnTo>
                <a:close/>
                <a:moveTo>
                  <a:pt x="11703" y="402951"/>
                </a:moveTo>
                <a:lnTo>
                  <a:pt x="0" y="402951"/>
                </a:lnTo>
                <a:lnTo>
                  <a:pt x="0" y="397283"/>
                </a:lnTo>
                <a:lnTo>
                  <a:pt x="11703" y="397283"/>
                </a:lnTo>
                <a:lnTo>
                  <a:pt x="11703" y="402951"/>
                </a:lnTo>
                <a:close/>
                <a:moveTo>
                  <a:pt x="11703" y="388749"/>
                </a:moveTo>
                <a:lnTo>
                  <a:pt x="0" y="388749"/>
                </a:lnTo>
                <a:lnTo>
                  <a:pt x="0" y="383081"/>
                </a:lnTo>
                <a:lnTo>
                  <a:pt x="11703" y="383081"/>
                </a:lnTo>
                <a:lnTo>
                  <a:pt x="11703" y="388749"/>
                </a:lnTo>
                <a:close/>
                <a:moveTo>
                  <a:pt x="11703" y="374548"/>
                </a:moveTo>
                <a:lnTo>
                  <a:pt x="0" y="374548"/>
                </a:lnTo>
                <a:lnTo>
                  <a:pt x="0" y="368879"/>
                </a:lnTo>
                <a:lnTo>
                  <a:pt x="11703" y="368879"/>
                </a:lnTo>
                <a:lnTo>
                  <a:pt x="11703" y="374548"/>
                </a:lnTo>
                <a:close/>
                <a:moveTo>
                  <a:pt x="11703" y="360346"/>
                </a:moveTo>
                <a:lnTo>
                  <a:pt x="0" y="360346"/>
                </a:lnTo>
                <a:lnTo>
                  <a:pt x="0" y="354677"/>
                </a:lnTo>
                <a:lnTo>
                  <a:pt x="11703" y="354677"/>
                </a:lnTo>
                <a:lnTo>
                  <a:pt x="11703" y="360346"/>
                </a:lnTo>
                <a:close/>
                <a:moveTo>
                  <a:pt x="11703" y="346144"/>
                </a:moveTo>
                <a:lnTo>
                  <a:pt x="0" y="346144"/>
                </a:lnTo>
                <a:lnTo>
                  <a:pt x="0" y="340476"/>
                </a:lnTo>
                <a:lnTo>
                  <a:pt x="11703" y="340476"/>
                </a:lnTo>
                <a:lnTo>
                  <a:pt x="11703" y="346144"/>
                </a:lnTo>
                <a:close/>
                <a:moveTo>
                  <a:pt x="11703" y="332003"/>
                </a:moveTo>
                <a:lnTo>
                  <a:pt x="0" y="332003"/>
                </a:lnTo>
                <a:lnTo>
                  <a:pt x="0" y="326335"/>
                </a:lnTo>
                <a:lnTo>
                  <a:pt x="11703" y="326335"/>
                </a:lnTo>
                <a:lnTo>
                  <a:pt x="11703" y="332003"/>
                </a:lnTo>
                <a:close/>
                <a:moveTo>
                  <a:pt x="11703" y="317802"/>
                </a:moveTo>
                <a:lnTo>
                  <a:pt x="0" y="317802"/>
                </a:lnTo>
                <a:lnTo>
                  <a:pt x="0" y="312133"/>
                </a:lnTo>
                <a:lnTo>
                  <a:pt x="11703" y="312133"/>
                </a:lnTo>
                <a:lnTo>
                  <a:pt x="11703" y="317802"/>
                </a:lnTo>
                <a:close/>
                <a:moveTo>
                  <a:pt x="11703" y="303600"/>
                </a:moveTo>
                <a:lnTo>
                  <a:pt x="0" y="303600"/>
                </a:lnTo>
                <a:lnTo>
                  <a:pt x="0" y="297932"/>
                </a:lnTo>
                <a:lnTo>
                  <a:pt x="11703" y="297932"/>
                </a:lnTo>
                <a:lnTo>
                  <a:pt x="11703" y="303600"/>
                </a:lnTo>
                <a:close/>
                <a:moveTo>
                  <a:pt x="11703" y="289398"/>
                </a:moveTo>
                <a:lnTo>
                  <a:pt x="0" y="289398"/>
                </a:lnTo>
                <a:lnTo>
                  <a:pt x="0" y="283730"/>
                </a:lnTo>
                <a:lnTo>
                  <a:pt x="11703" y="283730"/>
                </a:lnTo>
                <a:lnTo>
                  <a:pt x="11703" y="289398"/>
                </a:lnTo>
                <a:close/>
                <a:moveTo>
                  <a:pt x="11703" y="275197"/>
                </a:moveTo>
                <a:lnTo>
                  <a:pt x="0" y="275197"/>
                </a:lnTo>
                <a:lnTo>
                  <a:pt x="0" y="269528"/>
                </a:lnTo>
                <a:lnTo>
                  <a:pt x="11703" y="269528"/>
                </a:lnTo>
                <a:lnTo>
                  <a:pt x="11703" y="275197"/>
                </a:lnTo>
                <a:close/>
                <a:moveTo>
                  <a:pt x="11703" y="261056"/>
                </a:moveTo>
                <a:lnTo>
                  <a:pt x="0" y="261056"/>
                </a:lnTo>
                <a:lnTo>
                  <a:pt x="0" y="255387"/>
                </a:lnTo>
                <a:lnTo>
                  <a:pt x="11703" y="255387"/>
                </a:lnTo>
                <a:lnTo>
                  <a:pt x="11703" y="261056"/>
                </a:lnTo>
                <a:close/>
                <a:moveTo>
                  <a:pt x="11703" y="246854"/>
                </a:moveTo>
                <a:lnTo>
                  <a:pt x="0" y="246854"/>
                </a:lnTo>
                <a:lnTo>
                  <a:pt x="0" y="241186"/>
                </a:lnTo>
                <a:lnTo>
                  <a:pt x="11703" y="241186"/>
                </a:lnTo>
                <a:lnTo>
                  <a:pt x="11703" y="246854"/>
                </a:lnTo>
                <a:close/>
                <a:moveTo>
                  <a:pt x="11703" y="232652"/>
                </a:moveTo>
                <a:lnTo>
                  <a:pt x="0" y="232652"/>
                </a:lnTo>
                <a:lnTo>
                  <a:pt x="0" y="226984"/>
                </a:lnTo>
                <a:lnTo>
                  <a:pt x="11703" y="226984"/>
                </a:lnTo>
                <a:lnTo>
                  <a:pt x="11703" y="232652"/>
                </a:lnTo>
                <a:close/>
                <a:moveTo>
                  <a:pt x="11703" y="218451"/>
                </a:moveTo>
                <a:lnTo>
                  <a:pt x="0" y="218451"/>
                </a:lnTo>
                <a:lnTo>
                  <a:pt x="0" y="212782"/>
                </a:lnTo>
                <a:lnTo>
                  <a:pt x="11703" y="212782"/>
                </a:lnTo>
                <a:lnTo>
                  <a:pt x="11703" y="218451"/>
                </a:lnTo>
                <a:close/>
                <a:moveTo>
                  <a:pt x="11703" y="204310"/>
                </a:moveTo>
                <a:lnTo>
                  <a:pt x="0" y="204310"/>
                </a:lnTo>
                <a:lnTo>
                  <a:pt x="0" y="198641"/>
                </a:lnTo>
                <a:lnTo>
                  <a:pt x="11703" y="198641"/>
                </a:lnTo>
                <a:lnTo>
                  <a:pt x="11703" y="204310"/>
                </a:lnTo>
                <a:close/>
                <a:moveTo>
                  <a:pt x="11703" y="190108"/>
                </a:moveTo>
                <a:lnTo>
                  <a:pt x="0" y="190108"/>
                </a:lnTo>
                <a:lnTo>
                  <a:pt x="0" y="184439"/>
                </a:lnTo>
                <a:lnTo>
                  <a:pt x="11703" y="184439"/>
                </a:lnTo>
                <a:lnTo>
                  <a:pt x="11703" y="190108"/>
                </a:lnTo>
                <a:close/>
                <a:moveTo>
                  <a:pt x="11703" y="175906"/>
                </a:moveTo>
                <a:lnTo>
                  <a:pt x="0" y="175906"/>
                </a:lnTo>
                <a:lnTo>
                  <a:pt x="0" y="170238"/>
                </a:lnTo>
                <a:lnTo>
                  <a:pt x="11703" y="170238"/>
                </a:lnTo>
                <a:lnTo>
                  <a:pt x="11703" y="175906"/>
                </a:lnTo>
                <a:close/>
                <a:moveTo>
                  <a:pt x="11703" y="161705"/>
                </a:moveTo>
                <a:lnTo>
                  <a:pt x="0" y="161705"/>
                </a:lnTo>
                <a:lnTo>
                  <a:pt x="0" y="156036"/>
                </a:lnTo>
                <a:lnTo>
                  <a:pt x="11703" y="156036"/>
                </a:lnTo>
                <a:lnTo>
                  <a:pt x="11703" y="161705"/>
                </a:lnTo>
                <a:close/>
                <a:moveTo>
                  <a:pt x="11703" y="147503"/>
                </a:moveTo>
                <a:lnTo>
                  <a:pt x="0" y="147503"/>
                </a:lnTo>
                <a:lnTo>
                  <a:pt x="0" y="141834"/>
                </a:lnTo>
                <a:lnTo>
                  <a:pt x="11703" y="141834"/>
                </a:lnTo>
                <a:lnTo>
                  <a:pt x="11703" y="147503"/>
                </a:lnTo>
                <a:close/>
                <a:moveTo>
                  <a:pt x="11703" y="133362"/>
                </a:moveTo>
                <a:lnTo>
                  <a:pt x="0" y="133362"/>
                </a:lnTo>
                <a:lnTo>
                  <a:pt x="0" y="127694"/>
                </a:lnTo>
                <a:lnTo>
                  <a:pt x="11703" y="127694"/>
                </a:lnTo>
                <a:lnTo>
                  <a:pt x="11703" y="133362"/>
                </a:lnTo>
                <a:close/>
                <a:moveTo>
                  <a:pt x="11703" y="119160"/>
                </a:moveTo>
                <a:lnTo>
                  <a:pt x="0" y="119160"/>
                </a:lnTo>
                <a:lnTo>
                  <a:pt x="0" y="113492"/>
                </a:lnTo>
                <a:lnTo>
                  <a:pt x="11703" y="113492"/>
                </a:lnTo>
                <a:lnTo>
                  <a:pt x="11703" y="119160"/>
                </a:lnTo>
                <a:close/>
                <a:moveTo>
                  <a:pt x="11703" y="104959"/>
                </a:moveTo>
                <a:lnTo>
                  <a:pt x="0" y="104959"/>
                </a:lnTo>
                <a:lnTo>
                  <a:pt x="0" y="99290"/>
                </a:lnTo>
                <a:lnTo>
                  <a:pt x="11703" y="99290"/>
                </a:lnTo>
                <a:lnTo>
                  <a:pt x="11703" y="104959"/>
                </a:lnTo>
                <a:close/>
                <a:moveTo>
                  <a:pt x="11703" y="90757"/>
                </a:moveTo>
                <a:lnTo>
                  <a:pt x="0" y="90757"/>
                </a:lnTo>
                <a:lnTo>
                  <a:pt x="0" y="85088"/>
                </a:lnTo>
                <a:lnTo>
                  <a:pt x="11703" y="85088"/>
                </a:lnTo>
                <a:lnTo>
                  <a:pt x="11703" y="90757"/>
                </a:lnTo>
                <a:close/>
                <a:moveTo>
                  <a:pt x="11703" y="76555"/>
                </a:moveTo>
                <a:lnTo>
                  <a:pt x="0" y="76555"/>
                </a:lnTo>
                <a:lnTo>
                  <a:pt x="0" y="70887"/>
                </a:lnTo>
                <a:lnTo>
                  <a:pt x="11703" y="70887"/>
                </a:lnTo>
                <a:lnTo>
                  <a:pt x="11703" y="76555"/>
                </a:lnTo>
                <a:close/>
                <a:moveTo>
                  <a:pt x="11703" y="62414"/>
                </a:moveTo>
                <a:lnTo>
                  <a:pt x="0" y="62414"/>
                </a:lnTo>
                <a:lnTo>
                  <a:pt x="0" y="56746"/>
                </a:lnTo>
                <a:lnTo>
                  <a:pt x="11703" y="56746"/>
                </a:lnTo>
                <a:lnTo>
                  <a:pt x="11703" y="62414"/>
                </a:lnTo>
                <a:close/>
                <a:moveTo>
                  <a:pt x="11703" y="48213"/>
                </a:moveTo>
                <a:lnTo>
                  <a:pt x="0" y="48213"/>
                </a:lnTo>
                <a:lnTo>
                  <a:pt x="0" y="42544"/>
                </a:lnTo>
                <a:lnTo>
                  <a:pt x="11703" y="42544"/>
                </a:lnTo>
                <a:lnTo>
                  <a:pt x="11703" y="48213"/>
                </a:lnTo>
                <a:close/>
                <a:moveTo>
                  <a:pt x="11703" y="34011"/>
                </a:moveTo>
                <a:lnTo>
                  <a:pt x="0" y="34011"/>
                </a:lnTo>
                <a:lnTo>
                  <a:pt x="0" y="28342"/>
                </a:lnTo>
                <a:lnTo>
                  <a:pt x="11703" y="28342"/>
                </a:lnTo>
                <a:lnTo>
                  <a:pt x="11703" y="34011"/>
                </a:lnTo>
                <a:close/>
                <a:moveTo>
                  <a:pt x="11703" y="19809"/>
                </a:moveTo>
                <a:lnTo>
                  <a:pt x="0" y="19809"/>
                </a:lnTo>
                <a:lnTo>
                  <a:pt x="0" y="14141"/>
                </a:lnTo>
                <a:lnTo>
                  <a:pt x="11703" y="14141"/>
                </a:lnTo>
                <a:lnTo>
                  <a:pt x="11703" y="19809"/>
                </a:lnTo>
                <a:close/>
                <a:moveTo>
                  <a:pt x="11703" y="5668"/>
                </a:moveTo>
                <a:lnTo>
                  <a:pt x="0" y="5668"/>
                </a:lnTo>
                <a:lnTo>
                  <a:pt x="0" y="0"/>
                </a:lnTo>
                <a:lnTo>
                  <a:pt x="11703" y="0"/>
                </a:lnTo>
                <a:lnTo>
                  <a:pt x="11703" y="5668"/>
                </a:lnTo>
                <a:close/>
              </a:path>
            </a:pathLst>
          </a:custGeom>
          <a:solidFill>
            <a:srgbClr val="6D6E71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AF661FC-69C6-AE62-ED9E-289D4458EC15}"/>
              </a:ext>
            </a:extLst>
          </p:cNvPr>
          <p:cNvSpPr/>
          <p:nvPr/>
        </p:nvSpPr>
        <p:spPr>
          <a:xfrm>
            <a:off x="11466199" y="2987639"/>
            <a:ext cx="11702" cy="516443"/>
          </a:xfrm>
          <a:custGeom>
            <a:avLst/>
            <a:gdLst>
              <a:gd name="connsiteX0" fmla="*/ 11703 w 11702"/>
              <a:gd name="connsiteY0" fmla="*/ 516443 h 516443"/>
              <a:gd name="connsiteX1" fmla="*/ 0 w 11702"/>
              <a:gd name="connsiteY1" fmla="*/ 516443 h 516443"/>
              <a:gd name="connsiteX2" fmla="*/ 0 w 11702"/>
              <a:gd name="connsiteY2" fmla="*/ 510774 h 516443"/>
              <a:gd name="connsiteX3" fmla="*/ 11703 w 11702"/>
              <a:gd name="connsiteY3" fmla="*/ 510774 h 516443"/>
              <a:gd name="connsiteX4" fmla="*/ 11703 w 11702"/>
              <a:gd name="connsiteY4" fmla="*/ 516443 h 516443"/>
              <a:gd name="connsiteX5" fmla="*/ 11703 w 11702"/>
              <a:gd name="connsiteY5" fmla="*/ 502241 h 516443"/>
              <a:gd name="connsiteX6" fmla="*/ 0 w 11702"/>
              <a:gd name="connsiteY6" fmla="*/ 502241 h 516443"/>
              <a:gd name="connsiteX7" fmla="*/ 0 w 11702"/>
              <a:gd name="connsiteY7" fmla="*/ 496573 h 516443"/>
              <a:gd name="connsiteX8" fmla="*/ 11703 w 11702"/>
              <a:gd name="connsiteY8" fmla="*/ 496573 h 516443"/>
              <a:gd name="connsiteX9" fmla="*/ 11703 w 11702"/>
              <a:gd name="connsiteY9" fmla="*/ 502241 h 516443"/>
              <a:gd name="connsiteX10" fmla="*/ 11703 w 11702"/>
              <a:gd name="connsiteY10" fmla="*/ 488040 h 516443"/>
              <a:gd name="connsiteX11" fmla="*/ 0 w 11702"/>
              <a:gd name="connsiteY11" fmla="*/ 488040 h 516443"/>
              <a:gd name="connsiteX12" fmla="*/ 0 w 11702"/>
              <a:gd name="connsiteY12" fmla="*/ 482371 h 516443"/>
              <a:gd name="connsiteX13" fmla="*/ 11703 w 11702"/>
              <a:gd name="connsiteY13" fmla="*/ 482371 h 516443"/>
              <a:gd name="connsiteX14" fmla="*/ 11703 w 11702"/>
              <a:gd name="connsiteY14" fmla="*/ 488040 h 516443"/>
              <a:gd name="connsiteX15" fmla="*/ 11703 w 11702"/>
              <a:gd name="connsiteY15" fmla="*/ 473899 h 516443"/>
              <a:gd name="connsiteX16" fmla="*/ 0 w 11702"/>
              <a:gd name="connsiteY16" fmla="*/ 473899 h 516443"/>
              <a:gd name="connsiteX17" fmla="*/ 0 w 11702"/>
              <a:gd name="connsiteY17" fmla="*/ 468230 h 516443"/>
              <a:gd name="connsiteX18" fmla="*/ 11703 w 11702"/>
              <a:gd name="connsiteY18" fmla="*/ 468230 h 516443"/>
              <a:gd name="connsiteX19" fmla="*/ 11703 w 11702"/>
              <a:gd name="connsiteY19" fmla="*/ 473899 h 516443"/>
              <a:gd name="connsiteX20" fmla="*/ 11703 w 11702"/>
              <a:gd name="connsiteY20" fmla="*/ 459697 h 516443"/>
              <a:gd name="connsiteX21" fmla="*/ 0 w 11702"/>
              <a:gd name="connsiteY21" fmla="*/ 459697 h 516443"/>
              <a:gd name="connsiteX22" fmla="*/ 0 w 11702"/>
              <a:gd name="connsiteY22" fmla="*/ 454029 h 516443"/>
              <a:gd name="connsiteX23" fmla="*/ 11703 w 11702"/>
              <a:gd name="connsiteY23" fmla="*/ 454029 h 516443"/>
              <a:gd name="connsiteX24" fmla="*/ 11703 w 11702"/>
              <a:gd name="connsiteY24" fmla="*/ 459697 h 516443"/>
              <a:gd name="connsiteX25" fmla="*/ 11703 w 11702"/>
              <a:gd name="connsiteY25" fmla="*/ 445495 h 516443"/>
              <a:gd name="connsiteX26" fmla="*/ 0 w 11702"/>
              <a:gd name="connsiteY26" fmla="*/ 445495 h 516443"/>
              <a:gd name="connsiteX27" fmla="*/ 0 w 11702"/>
              <a:gd name="connsiteY27" fmla="*/ 439827 h 516443"/>
              <a:gd name="connsiteX28" fmla="*/ 11703 w 11702"/>
              <a:gd name="connsiteY28" fmla="*/ 439827 h 516443"/>
              <a:gd name="connsiteX29" fmla="*/ 11703 w 11702"/>
              <a:gd name="connsiteY29" fmla="*/ 445495 h 516443"/>
              <a:gd name="connsiteX30" fmla="*/ 11703 w 11702"/>
              <a:gd name="connsiteY30" fmla="*/ 431294 h 516443"/>
              <a:gd name="connsiteX31" fmla="*/ 0 w 11702"/>
              <a:gd name="connsiteY31" fmla="*/ 431294 h 516443"/>
              <a:gd name="connsiteX32" fmla="*/ 0 w 11702"/>
              <a:gd name="connsiteY32" fmla="*/ 425625 h 516443"/>
              <a:gd name="connsiteX33" fmla="*/ 11703 w 11702"/>
              <a:gd name="connsiteY33" fmla="*/ 425625 h 516443"/>
              <a:gd name="connsiteX34" fmla="*/ 11703 w 11702"/>
              <a:gd name="connsiteY34" fmla="*/ 431294 h 516443"/>
              <a:gd name="connsiteX35" fmla="*/ 11703 w 11702"/>
              <a:gd name="connsiteY35" fmla="*/ 417153 h 516443"/>
              <a:gd name="connsiteX36" fmla="*/ 0 w 11702"/>
              <a:gd name="connsiteY36" fmla="*/ 417153 h 516443"/>
              <a:gd name="connsiteX37" fmla="*/ 0 w 11702"/>
              <a:gd name="connsiteY37" fmla="*/ 411484 h 516443"/>
              <a:gd name="connsiteX38" fmla="*/ 11703 w 11702"/>
              <a:gd name="connsiteY38" fmla="*/ 411484 h 516443"/>
              <a:gd name="connsiteX39" fmla="*/ 11703 w 11702"/>
              <a:gd name="connsiteY39" fmla="*/ 417153 h 516443"/>
              <a:gd name="connsiteX40" fmla="*/ 11703 w 11702"/>
              <a:gd name="connsiteY40" fmla="*/ 402951 h 516443"/>
              <a:gd name="connsiteX41" fmla="*/ 0 w 11702"/>
              <a:gd name="connsiteY41" fmla="*/ 402951 h 516443"/>
              <a:gd name="connsiteX42" fmla="*/ 0 w 11702"/>
              <a:gd name="connsiteY42" fmla="*/ 397283 h 516443"/>
              <a:gd name="connsiteX43" fmla="*/ 11703 w 11702"/>
              <a:gd name="connsiteY43" fmla="*/ 397283 h 516443"/>
              <a:gd name="connsiteX44" fmla="*/ 11703 w 11702"/>
              <a:gd name="connsiteY44" fmla="*/ 402951 h 516443"/>
              <a:gd name="connsiteX45" fmla="*/ 11703 w 11702"/>
              <a:gd name="connsiteY45" fmla="*/ 388749 h 516443"/>
              <a:gd name="connsiteX46" fmla="*/ 0 w 11702"/>
              <a:gd name="connsiteY46" fmla="*/ 388749 h 516443"/>
              <a:gd name="connsiteX47" fmla="*/ 0 w 11702"/>
              <a:gd name="connsiteY47" fmla="*/ 383081 h 516443"/>
              <a:gd name="connsiteX48" fmla="*/ 11703 w 11702"/>
              <a:gd name="connsiteY48" fmla="*/ 383081 h 516443"/>
              <a:gd name="connsiteX49" fmla="*/ 11703 w 11702"/>
              <a:gd name="connsiteY49" fmla="*/ 388749 h 516443"/>
              <a:gd name="connsiteX50" fmla="*/ 11703 w 11702"/>
              <a:gd name="connsiteY50" fmla="*/ 374548 h 516443"/>
              <a:gd name="connsiteX51" fmla="*/ 0 w 11702"/>
              <a:gd name="connsiteY51" fmla="*/ 374548 h 516443"/>
              <a:gd name="connsiteX52" fmla="*/ 0 w 11702"/>
              <a:gd name="connsiteY52" fmla="*/ 368879 h 516443"/>
              <a:gd name="connsiteX53" fmla="*/ 11703 w 11702"/>
              <a:gd name="connsiteY53" fmla="*/ 368879 h 516443"/>
              <a:gd name="connsiteX54" fmla="*/ 11703 w 11702"/>
              <a:gd name="connsiteY54" fmla="*/ 374548 h 516443"/>
              <a:gd name="connsiteX55" fmla="*/ 11703 w 11702"/>
              <a:gd name="connsiteY55" fmla="*/ 360346 h 516443"/>
              <a:gd name="connsiteX56" fmla="*/ 0 w 11702"/>
              <a:gd name="connsiteY56" fmla="*/ 360346 h 516443"/>
              <a:gd name="connsiteX57" fmla="*/ 0 w 11702"/>
              <a:gd name="connsiteY57" fmla="*/ 354677 h 516443"/>
              <a:gd name="connsiteX58" fmla="*/ 11703 w 11702"/>
              <a:gd name="connsiteY58" fmla="*/ 354677 h 516443"/>
              <a:gd name="connsiteX59" fmla="*/ 11703 w 11702"/>
              <a:gd name="connsiteY59" fmla="*/ 360346 h 516443"/>
              <a:gd name="connsiteX60" fmla="*/ 11703 w 11702"/>
              <a:gd name="connsiteY60" fmla="*/ 346205 h 516443"/>
              <a:gd name="connsiteX61" fmla="*/ 0 w 11702"/>
              <a:gd name="connsiteY61" fmla="*/ 346205 h 516443"/>
              <a:gd name="connsiteX62" fmla="*/ 0 w 11702"/>
              <a:gd name="connsiteY62" fmla="*/ 340537 h 516443"/>
              <a:gd name="connsiteX63" fmla="*/ 11703 w 11702"/>
              <a:gd name="connsiteY63" fmla="*/ 340537 h 516443"/>
              <a:gd name="connsiteX64" fmla="*/ 11703 w 11702"/>
              <a:gd name="connsiteY64" fmla="*/ 346205 h 516443"/>
              <a:gd name="connsiteX65" fmla="*/ 11703 w 11702"/>
              <a:gd name="connsiteY65" fmla="*/ 332003 h 516443"/>
              <a:gd name="connsiteX66" fmla="*/ 0 w 11702"/>
              <a:gd name="connsiteY66" fmla="*/ 332003 h 516443"/>
              <a:gd name="connsiteX67" fmla="*/ 0 w 11702"/>
              <a:gd name="connsiteY67" fmla="*/ 326335 h 516443"/>
              <a:gd name="connsiteX68" fmla="*/ 11703 w 11702"/>
              <a:gd name="connsiteY68" fmla="*/ 326335 h 516443"/>
              <a:gd name="connsiteX69" fmla="*/ 11703 w 11702"/>
              <a:gd name="connsiteY69" fmla="*/ 332003 h 516443"/>
              <a:gd name="connsiteX70" fmla="*/ 11703 w 11702"/>
              <a:gd name="connsiteY70" fmla="*/ 317802 h 516443"/>
              <a:gd name="connsiteX71" fmla="*/ 0 w 11702"/>
              <a:gd name="connsiteY71" fmla="*/ 317802 h 516443"/>
              <a:gd name="connsiteX72" fmla="*/ 0 w 11702"/>
              <a:gd name="connsiteY72" fmla="*/ 312133 h 516443"/>
              <a:gd name="connsiteX73" fmla="*/ 11703 w 11702"/>
              <a:gd name="connsiteY73" fmla="*/ 312133 h 516443"/>
              <a:gd name="connsiteX74" fmla="*/ 11703 w 11702"/>
              <a:gd name="connsiteY74" fmla="*/ 317802 h 516443"/>
              <a:gd name="connsiteX75" fmla="*/ 11703 w 11702"/>
              <a:gd name="connsiteY75" fmla="*/ 303600 h 516443"/>
              <a:gd name="connsiteX76" fmla="*/ 0 w 11702"/>
              <a:gd name="connsiteY76" fmla="*/ 303600 h 516443"/>
              <a:gd name="connsiteX77" fmla="*/ 0 w 11702"/>
              <a:gd name="connsiteY77" fmla="*/ 297932 h 516443"/>
              <a:gd name="connsiteX78" fmla="*/ 11703 w 11702"/>
              <a:gd name="connsiteY78" fmla="*/ 297932 h 516443"/>
              <a:gd name="connsiteX79" fmla="*/ 11703 w 11702"/>
              <a:gd name="connsiteY79" fmla="*/ 303600 h 516443"/>
              <a:gd name="connsiteX80" fmla="*/ 11703 w 11702"/>
              <a:gd name="connsiteY80" fmla="*/ 289398 h 516443"/>
              <a:gd name="connsiteX81" fmla="*/ 0 w 11702"/>
              <a:gd name="connsiteY81" fmla="*/ 289398 h 516443"/>
              <a:gd name="connsiteX82" fmla="*/ 0 w 11702"/>
              <a:gd name="connsiteY82" fmla="*/ 283730 h 516443"/>
              <a:gd name="connsiteX83" fmla="*/ 11703 w 11702"/>
              <a:gd name="connsiteY83" fmla="*/ 283730 h 516443"/>
              <a:gd name="connsiteX84" fmla="*/ 11703 w 11702"/>
              <a:gd name="connsiteY84" fmla="*/ 289398 h 516443"/>
              <a:gd name="connsiteX85" fmla="*/ 11703 w 11702"/>
              <a:gd name="connsiteY85" fmla="*/ 275258 h 516443"/>
              <a:gd name="connsiteX86" fmla="*/ 0 w 11702"/>
              <a:gd name="connsiteY86" fmla="*/ 275258 h 516443"/>
              <a:gd name="connsiteX87" fmla="*/ 0 w 11702"/>
              <a:gd name="connsiteY87" fmla="*/ 269589 h 516443"/>
              <a:gd name="connsiteX88" fmla="*/ 11703 w 11702"/>
              <a:gd name="connsiteY88" fmla="*/ 269589 h 516443"/>
              <a:gd name="connsiteX89" fmla="*/ 11703 w 11702"/>
              <a:gd name="connsiteY89" fmla="*/ 275258 h 516443"/>
              <a:gd name="connsiteX90" fmla="*/ 11703 w 11702"/>
              <a:gd name="connsiteY90" fmla="*/ 261056 h 516443"/>
              <a:gd name="connsiteX91" fmla="*/ 0 w 11702"/>
              <a:gd name="connsiteY91" fmla="*/ 261056 h 516443"/>
              <a:gd name="connsiteX92" fmla="*/ 0 w 11702"/>
              <a:gd name="connsiteY92" fmla="*/ 255387 h 516443"/>
              <a:gd name="connsiteX93" fmla="*/ 11703 w 11702"/>
              <a:gd name="connsiteY93" fmla="*/ 255387 h 516443"/>
              <a:gd name="connsiteX94" fmla="*/ 11703 w 11702"/>
              <a:gd name="connsiteY94" fmla="*/ 261056 h 516443"/>
              <a:gd name="connsiteX95" fmla="*/ 11703 w 11702"/>
              <a:gd name="connsiteY95" fmla="*/ 246854 h 516443"/>
              <a:gd name="connsiteX96" fmla="*/ 0 w 11702"/>
              <a:gd name="connsiteY96" fmla="*/ 246854 h 516443"/>
              <a:gd name="connsiteX97" fmla="*/ 0 w 11702"/>
              <a:gd name="connsiteY97" fmla="*/ 241186 h 516443"/>
              <a:gd name="connsiteX98" fmla="*/ 11703 w 11702"/>
              <a:gd name="connsiteY98" fmla="*/ 241186 h 516443"/>
              <a:gd name="connsiteX99" fmla="*/ 11703 w 11702"/>
              <a:gd name="connsiteY99" fmla="*/ 246854 h 516443"/>
              <a:gd name="connsiteX100" fmla="*/ 11703 w 11702"/>
              <a:gd name="connsiteY100" fmla="*/ 232652 h 516443"/>
              <a:gd name="connsiteX101" fmla="*/ 0 w 11702"/>
              <a:gd name="connsiteY101" fmla="*/ 232652 h 516443"/>
              <a:gd name="connsiteX102" fmla="*/ 0 w 11702"/>
              <a:gd name="connsiteY102" fmla="*/ 226984 h 516443"/>
              <a:gd name="connsiteX103" fmla="*/ 11703 w 11702"/>
              <a:gd name="connsiteY103" fmla="*/ 226984 h 516443"/>
              <a:gd name="connsiteX104" fmla="*/ 11703 w 11702"/>
              <a:gd name="connsiteY104" fmla="*/ 232652 h 516443"/>
              <a:gd name="connsiteX105" fmla="*/ 11703 w 11702"/>
              <a:gd name="connsiteY105" fmla="*/ 218512 h 516443"/>
              <a:gd name="connsiteX106" fmla="*/ 0 w 11702"/>
              <a:gd name="connsiteY106" fmla="*/ 218512 h 516443"/>
              <a:gd name="connsiteX107" fmla="*/ 0 w 11702"/>
              <a:gd name="connsiteY107" fmla="*/ 212843 h 516443"/>
              <a:gd name="connsiteX108" fmla="*/ 11703 w 11702"/>
              <a:gd name="connsiteY108" fmla="*/ 212843 h 516443"/>
              <a:gd name="connsiteX109" fmla="*/ 11703 w 11702"/>
              <a:gd name="connsiteY109" fmla="*/ 218512 h 516443"/>
              <a:gd name="connsiteX110" fmla="*/ 11703 w 11702"/>
              <a:gd name="connsiteY110" fmla="*/ 204310 h 516443"/>
              <a:gd name="connsiteX111" fmla="*/ 0 w 11702"/>
              <a:gd name="connsiteY111" fmla="*/ 204310 h 516443"/>
              <a:gd name="connsiteX112" fmla="*/ 0 w 11702"/>
              <a:gd name="connsiteY112" fmla="*/ 198641 h 516443"/>
              <a:gd name="connsiteX113" fmla="*/ 11703 w 11702"/>
              <a:gd name="connsiteY113" fmla="*/ 198641 h 516443"/>
              <a:gd name="connsiteX114" fmla="*/ 11703 w 11702"/>
              <a:gd name="connsiteY114" fmla="*/ 204310 h 516443"/>
              <a:gd name="connsiteX115" fmla="*/ 11703 w 11702"/>
              <a:gd name="connsiteY115" fmla="*/ 190108 h 516443"/>
              <a:gd name="connsiteX116" fmla="*/ 0 w 11702"/>
              <a:gd name="connsiteY116" fmla="*/ 190108 h 516443"/>
              <a:gd name="connsiteX117" fmla="*/ 0 w 11702"/>
              <a:gd name="connsiteY117" fmla="*/ 184440 h 516443"/>
              <a:gd name="connsiteX118" fmla="*/ 11703 w 11702"/>
              <a:gd name="connsiteY118" fmla="*/ 184440 h 516443"/>
              <a:gd name="connsiteX119" fmla="*/ 11703 w 11702"/>
              <a:gd name="connsiteY119" fmla="*/ 190108 h 516443"/>
              <a:gd name="connsiteX120" fmla="*/ 11703 w 11702"/>
              <a:gd name="connsiteY120" fmla="*/ 175906 h 516443"/>
              <a:gd name="connsiteX121" fmla="*/ 0 w 11702"/>
              <a:gd name="connsiteY121" fmla="*/ 175906 h 516443"/>
              <a:gd name="connsiteX122" fmla="*/ 0 w 11702"/>
              <a:gd name="connsiteY122" fmla="*/ 170238 h 516443"/>
              <a:gd name="connsiteX123" fmla="*/ 11703 w 11702"/>
              <a:gd name="connsiteY123" fmla="*/ 170238 h 516443"/>
              <a:gd name="connsiteX124" fmla="*/ 11703 w 11702"/>
              <a:gd name="connsiteY124" fmla="*/ 175906 h 516443"/>
              <a:gd name="connsiteX125" fmla="*/ 11703 w 11702"/>
              <a:gd name="connsiteY125" fmla="*/ 161705 h 516443"/>
              <a:gd name="connsiteX126" fmla="*/ 0 w 11702"/>
              <a:gd name="connsiteY126" fmla="*/ 161705 h 516443"/>
              <a:gd name="connsiteX127" fmla="*/ 0 w 11702"/>
              <a:gd name="connsiteY127" fmla="*/ 156036 h 516443"/>
              <a:gd name="connsiteX128" fmla="*/ 11703 w 11702"/>
              <a:gd name="connsiteY128" fmla="*/ 156036 h 516443"/>
              <a:gd name="connsiteX129" fmla="*/ 11703 w 11702"/>
              <a:gd name="connsiteY129" fmla="*/ 161705 h 516443"/>
              <a:gd name="connsiteX130" fmla="*/ 11703 w 11702"/>
              <a:gd name="connsiteY130" fmla="*/ 147564 h 516443"/>
              <a:gd name="connsiteX131" fmla="*/ 0 w 11702"/>
              <a:gd name="connsiteY131" fmla="*/ 147564 h 516443"/>
              <a:gd name="connsiteX132" fmla="*/ 0 w 11702"/>
              <a:gd name="connsiteY132" fmla="*/ 141895 h 516443"/>
              <a:gd name="connsiteX133" fmla="*/ 11703 w 11702"/>
              <a:gd name="connsiteY133" fmla="*/ 141895 h 516443"/>
              <a:gd name="connsiteX134" fmla="*/ 11703 w 11702"/>
              <a:gd name="connsiteY134" fmla="*/ 147564 h 516443"/>
              <a:gd name="connsiteX135" fmla="*/ 11703 w 11702"/>
              <a:gd name="connsiteY135" fmla="*/ 133362 h 516443"/>
              <a:gd name="connsiteX136" fmla="*/ 0 w 11702"/>
              <a:gd name="connsiteY136" fmla="*/ 133362 h 516443"/>
              <a:gd name="connsiteX137" fmla="*/ 0 w 11702"/>
              <a:gd name="connsiteY137" fmla="*/ 127694 h 516443"/>
              <a:gd name="connsiteX138" fmla="*/ 11703 w 11702"/>
              <a:gd name="connsiteY138" fmla="*/ 127694 h 516443"/>
              <a:gd name="connsiteX139" fmla="*/ 11703 w 11702"/>
              <a:gd name="connsiteY139" fmla="*/ 133362 h 516443"/>
              <a:gd name="connsiteX140" fmla="*/ 11703 w 11702"/>
              <a:gd name="connsiteY140" fmla="*/ 119160 h 516443"/>
              <a:gd name="connsiteX141" fmla="*/ 0 w 11702"/>
              <a:gd name="connsiteY141" fmla="*/ 119160 h 516443"/>
              <a:gd name="connsiteX142" fmla="*/ 0 w 11702"/>
              <a:gd name="connsiteY142" fmla="*/ 113492 h 516443"/>
              <a:gd name="connsiteX143" fmla="*/ 11703 w 11702"/>
              <a:gd name="connsiteY143" fmla="*/ 113492 h 516443"/>
              <a:gd name="connsiteX144" fmla="*/ 11703 w 11702"/>
              <a:gd name="connsiteY144" fmla="*/ 119160 h 516443"/>
              <a:gd name="connsiteX145" fmla="*/ 11703 w 11702"/>
              <a:gd name="connsiteY145" fmla="*/ 104959 h 516443"/>
              <a:gd name="connsiteX146" fmla="*/ 0 w 11702"/>
              <a:gd name="connsiteY146" fmla="*/ 104959 h 516443"/>
              <a:gd name="connsiteX147" fmla="*/ 0 w 11702"/>
              <a:gd name="connsiteY147" fmla="*/ 99290 h 516443"/>
              <a:gd name="connsiteX148" fmla="*/ 11703 w 11702"/>
              <a:gd name="connsiteY148" fmla="*/ 99290 h 516443"/>
              <a:gd name="connsiteX149" fmla="*/ 11703 w 11702"/>
              <a:gd name="connsiteY149" fmla="*/ 104959 h 516443"/>
              <a:gd name="connsiteX150" fmla="*/ 11703 w 11702"/>
              <a:gd name="connsiteY150" fmla="*/ 90757 h 516443"/>
              <a:gd name="connsiteX151" fmla="*/ 0 w 11702"/>
              <a:gd name="connsiteY151" fmla="*/ 90757 h 516443"/>
              <a:gd name="connsiteX152" fmla="*/ 0 w 11702"/>
              <a:gd name="connsiteY152" fmla="*/ 85088 h 516443"/>
              <a:gd name="connsiteX153" fmla="*/ 11703 w 11702"/>
              <a:gd name="connsiteY153" fmla="*/ 85088 h 516443"/>
              <a:gd name="connsiteX154" fmla="*/ 11703 w 11702"/>
              <a:gd name="connsiteY154" fmla="*/ 90757 h 516443"/>
              <a:gd name="connsiteX155" fmla="*/ 11703 w 11702"/>
              <a:gd name="connsiteY155" fmla="*/ 76616 h 516443"/>
              <a:gd name="connsiteX156" fmla="*/ 0 w 11702"/>
              <a:gd name="connsiteY156" fmla="*/ 76616 h 516443"/>
              <a:gd name="connsiteX157" fmla="*/ 0 w 11702"/>
              <a:gd name="connsiteY157" fmla="*/ 70948 h 516443"/>
              <a:gd name="connsiteX158" fmla="*/ 11703 w 11702"/>
              <a:gd name="connsiteY158" fmla="*/ 70948 h 516443"/>
              <a:gd name="connsiteX159" fmla="*/ 11703 w 11702"/>
              <a:gd name="connsiteY159" fmla="*/ 76616 h 516443"/>
              <a:gd name="connsiteX160" fmla="*/ 11703 w 11702"/>
              <a:gd name="connsiteY160" fmla="*/ 62414 h 516443"/>
              <a:gd name="connsiteX161" fmla="*/ 0 w 11702"/>
              <a:gd name="connsiteY161" fmla="*/ 62414 h 516443"/>
              <a:gd name="connsiteX162" fmla="*/ 0 w 11702"/>
              <a:gd name="connsiteY162" fmla="*/ 56746 h 516443"/>
              <a:gd name="connsiteX163" fmla="*/ 11703 w 11702"/>
              <a:gd name="connsiteY163" fmla="*/ 56746 h 516443"/>
              <a:gd name="connsiteX164" fmla="*/ 11703 w 11702"/>
              <a:gd name="connsiteY164" fmla="*/ 62414 h 516443"/>
              <a:gd name="connsiteX165" fmla="*/ 11703 w 11702"/>
              <a:gd name="connsiteY165" fmla="*/ 48213 h 516443"/>
              <a:gd name="connsiteX166" fmla="*/ 0 w 11702"/>
              <a:gd name="connsiteY166" fmla="*/ 48213 h 516443"/>
              <a:gd name="connsiteX167" fmla="*/ 0 w 11702"/>
              <a:gd name="connsiteY167" fmla="*/ 42544 h 516443"/>
              <a:gd name="connsiteX168" fmla="*/ 11703 w 11702"/>
              <a:gd name="connsiteY168" fmla="*/ 42544 h 516443"/>
              <a:gd name="connsiteX169" fmla="*/ 11703 w 11702"/>
              <a:gd name="connsiteY169" fmla="*/ 48213 h 516443"/>
              <a:gd name="connsiteX170" fmla="*/ 11703 w 11702"/>
              <a:gd name="connsiteY170" fmla="*/ 34011 h 516443"/>
              <a:gd name="connsiteX171" fmla="*/ 0 w 11702"/>
              <a:gd name="connsiteY171" fmla="*/ 34011 h 516443"/>
              <a:gd name="connsiteX172" fmla="*/ 0 w 11702"/>
              <a:gd name="connsiteY172" fmla="*/ 28342 h 516443"/>
              <a:gd name="connsiteX173" fmla="*/ 11703 w 11702"/>
              <a:gd name="connsiteY173" fmla="*/ 28342 h 516443"/>
              <a:gd name="connsiteX174" fmla="*/ 11703 w 11702"/>
              <a:gd name="connsiteY174" fmla="*/ 34011 h 516443"/>
              <a:gd name="connsiteX175" fmla="*/ 11703 w 11702"/>
              <a:gd name="connsiteY175" fmla="*/ 19870 h 516443"/>
              <a:gd name="connsiteX176" fmla="*/ 0 w 11702"/>
              <a:gd name="connsiteY176" fmla="*/ 19870 h 516443"/>
              <a:gd name="connsiteX177" fmla="*/ 0 w 11702"/>
              <a:gd name="connsiteY177" fmla="*/ 14202 h 516443"/>
              <a:gd name="connsiteX178" fmla="*/ 11703 w 11702"/>
              <a:gd name="connsiteY178" fmla="*/ 14202 h 516443"/>
              <a:gd name="connsiteX179" fmla="*/ 11703 w 11702"/>
              <a:gd name="connsiteY179" fmla="*/ 19870 h 516443"/>
              <a:gd name="connsiteX180" fmla="*/ 11703 w 11702"/>
              <a:gd name="connsiteY180" fmla="*/ 5668 h 516443"/>
              <a:gd name="connsiteX181" fmla="*/ 0 w 11702"/>
              <a:gd name="connsiteY181" fmla="*/ 5668 h 516443"/>
              <a:gd name="connsiteX182" fmla="*/ 0 w 11702"/>
              <a:gd name="connsiteY182" fmla="*/ 0 h 516443"/>
              <a:gd name="connsiteX183" fmla="*/ 11703 w 11702"/>
              <a:gd name="connsiteY183" fmla="*/ 0 h 516443"/>
              <a:gd name="connsiteX184" fmla="*/ 11703 w 11702"/>
              <a:gd name="connsiteY184" fmla="*/ 5668 h 51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1702" h="516443">
                <a:moveTo>
                  <a:pt x="11703" y="516443"/>
                </a:moveTo>
                <a:lnTo>
                  <a:pt x="0" y="516443"/>
                </a:lnTo>
                <a:lnTo>
                  <a:pt x="0" y="510774"/>
                </a:lnTo>
                <a:lnTo>
                  <a:pt x="11703" y="510774"/>
                </a:lnTo>
                <a:lnTo>
                  <a:pt x="11703" y="516443"/>
                </a:lnTo>
                <a:close/>
                <a:moveTo>
                  <a:pt x="11703" y="502241"/>
                </a:moveTo>
                <a:lnTo>
                  <a:pt x="0" y="502241"/>
                </a:lnTo>
                <a:lnTo>
                  <a:pt x="0" y="496573"/>
                </a:lnTo>
                <a:lnTo>
                  <a:pt x="11703" y="496573"/>
                </a:lnTo>
                <a:lnTo>
                  <a:pt x="11703" y="502241"/>
                </a:lnTo>
                <a:close/>
                <a:moveTo>
                  <a:pt x="11703" y="488040"/>
                </a:moveTo>
                <a:lnTo>
                  <a:pt x="0" y="488040"/>
                </a:lnTo>
                <a:lnTo>
                  <a:pt x="0" y="482371"/>
                </a:lnTo>
                <a:lnTo>
                  <a:pt x="11703" y="482371"/>
                </a:lnTo>
                <a:lnTo>
                  <a:pt x="11703" y="488040"/>
                </a:lnTo>
                <a:close/>
                <a:moveTo>
                  <a:pt x="11703" y="473899"/>
                </a:moveTo>
                <a:lnTo>
                  <a:pt x="0" y="473899"/>
                </a:lnTo>
                <a:lnTo>
                  <a:pt x="0" y="468230"/>
                </a:lnTo>
                <a:lnTo>
                  <a:pt x="11703" y="468230"/>
                </a:lnTo>
                <a:lnTo>
                  <a:pt x="11703" y="473899"/>
                </a:lnTo>
                <a:close/>
                <a:moveTo>
                  <a:pt x="11703" y="459697"/>
                </a:moveTo>
                <a:lnTo>
                  <a:pt x="0" y="459697"/>
                </a:lnTo>
                <a:lnTo>
                  <a:pt x="0" y="454029"/>
                </a:lnTo>
                <a:lnTo>
                  <a:pt x="11703" y="454029"/>
                </a:lnTo>
                <a:lnTo>
                  <a:pt x="11703" y="459697"/>
                </a:lnTo>
                <a:close/>
                <a:moveTo>
                  <a:pt x="11703" y="445495"/>
                </a:moveTo>
                <a:lnTo>
                  <a:pt x="0" y="445495"/>
                </a:lnTo>
                <a:lnTo>
                  <a:pt x="0" y="439827"/>
                </a:lnTo>
                <a:lnTo>
                  <a:pt x="11703" y="439827"/>
                </a:lnTo>
                <a:lnTo>
                  <a:pt x="11703" y="445495"/>
                </a:lnTo>
                <a:close/>
                <a:moveTo>
                  <a:pt x="11703" y="431294"/>
                </a:moveTo>
                <a:lnTo>
                  <a:pt x="0" y="431294"/>
                </a:lnTo>
                <a:lnTo>
                  <a:pt x="0" y="425625"/>
                </a:lnTo>
                <a:lnTo>
                  <a:pt x="11703" y="425625"/>
                </a:lnTo>
                <a:lnTo>
                  <a:pt x="11703" y="431294"/>
                </a:lnTo>
                <a:close/>
                <a:moveTo>
                  <a:pt x="11703" y="417153"/>
                </a:moveTo>
                <a:lnTo>
                  <a:pt x="0" y="417153"/>
                </a:lnTo>
                <a:lnTo>
                  <a:pt x="0" y="411484"/>
                </a:lnTo>
                <a:lnTo>
                  <a:pt x="11703" y="411484"/>
                </a:lnTo>
                <a:lnTo>
                  <a:pt x="11703" y="417153"/>
                </a:lnTo>
                <a:close/>
                <a:moveTo>
                  <a:pt x="11703" y="402951"/>
                </a:moveTo>
                <a:lnTo>
                  <a:pt x="0" y="402951"/>
                </a:lnTo>
                <a:lnTo>
                  <a:pt x="0" y="397283"/>
                </a:lnTo>
                <a:lnTo>
                  <a:pt x="11703" y="397283"/>
                </a:lnTo>
                <a:lnTo>
                  <a:pt x="11703" y="402951"/>
                </a:lnTo>
                <a:close/>
                <a:moveTo>
                  <a:pt x="11703" y="388749"/>
                </a:moveTo>
                <a:lnTo>
                  <a:pt x="0" y="388749"/>
                </a:lnTo>
                <a:lnTo>
                  <a:pt x="0" y="383081"/>
                </a:lnTo>
                <a:lnTo>
                  <a:pt x="11703" y="383081"/>
                </a:lnTo>
                <a:lnTo>
                  <a:pt x="11703" y="388749"/>
                </a:lnTo>
                <a:close/>
                <a:moveTo>
                  <a:pt x="11703" y="374548"/>
                </a:moveTo>
                <a:lnTo>
                  <a:pt x="0" y="374548"/>
                </a:lnTo>
                <a:lnTo>
                  <a:pt x="0" y="368879"/>
                </a:lnTo>
                <a:lnTo>
                  <a:pt x="11703" y="368879"/>
                </a:lnTo>
                <a:lnTo>
                  <a:pt x="11703" y="374548"/>
                </a:lnTo>
                <a:close/>
                <a:moveTo>
                  <a:pt x="11703" y="360346"/>
                </a:moveTo>
                <a:lnTo>
                  <a:pt x="0" y="360346"/>
                </a:lnTo>
                <a:lnTo>
                  <a:pt x="0" y="354677"/>
                </a:lnTo>
                <a:lnTo>
                  <a:pt x="11703" y="354677"/>
                </a:lnTo>
                <a:lnTo>
                  <a:pt x="11703" y="360346"/>
                </a:lnTo>
                <a:close/>
                <a:moveTo>
                  <a:pt x="11703" y="346205"/>
                </a:moveTo>
                <a:lnTo>
                  <a:pt x="0" y="346205"/>
                </a:lnTo>
                <a:lnTo>
                  <a:pt x="0" y="340537"/>
                </a:lnTo>
                <a:lnTo>
                  <a:pt x="11703" y="340537"/>
                </a:lnTo>
                <a:lnTo>
                  <a:pt x="11703" y="346205"/>
                </a:lnTo>
                <a:close/>
                <a:moveTo>
                  <a:pt x="11703" y="332003"/>
                </a:moveTo>
                <a:lnTo>
                  <a:pt x="0" y="332003"/>
                </a:lnTo>
                <a:lnTo>
                  <a:pt x="0" y="326335"/>
                </a:lnTo>
                <a:lnTo>
                  <a:pt x="11703" y="326335"/>
                </a:lnTo>
                <a:lnTo>
                  <a:pt x="11703" y="332003"/>
                </a:lnTo>
                <a:close/>
                <a:moveTo>
                  <a:pt x="11703" y="317802"/>
                </a:moveTo>
                <a:lnTo>
                  <a:pt x="0" y="317802"/>
                </a:lnTo>
                <a:lnTo>
                  <a:pt x="0" y="312133"/>
                </a:lnTo>
                <a:lnTo>
                  <a:pt x="11703" y="312133"/>
                </a:lnTo>
                <a:lnTo>
                  <a:pt x="11703" y="317802"/>
                </a:lnTo>
                <a:close/>
                <a:moveTo>
                  <a:pt x="11703" y="303600"/>
                </a:moveTo>
                <a:lnTo>
                  <a:pt x="0" y="303600"/>
                </a:lnTo>
                <a:lnTo>
                  <a:pt x="0" y="297932"/>
                </a:lnTo>
                <a:lnTo>
                  <a:pt x="11703" y="297932"/>
                </a:lnTo>
                <a:lnTo>
                  <a:pt x="11703" y="303600"/>
                </a:lnTo>
                <a:close/>
                <a:moveTo>
                  <a:pt x="11703" y="289398"/>
                </a:moveTo>
                <a:lnTo>
                  <a:pt x="0" y="289398"/>
                </a:lnTo>
                <a:lnTo>
                  <a:pt x="0" y="283730"/>
                </a:lnTo>
                <a:lnTo>
                  <a:pt x="11703" y="283730"/>
                </a:lnTo>
                <a:lnTo>
                  <a:pt x="11703" y="289398"/>
                </a:lnTo>
                <a:close/>
                <a:moveTo>
                  <a:pt x="11703" y="275258"/>
                </a:moveTo>
                <a:lnTo>
                  <a:pt x="0" y="275258"/>
                </a:lnTo>
                <a:lnTo>
                  <a:pt x="0" y="269589"/>
                </a:lnTo>
                <a:lnTo>
                  <a:pt x="11703" y="269589"/>
                </a:lnTo>
                <a:lnTo>
                  <a:pt x="11703" y="275258"/>
                </a:lnTo>
                <a:close/>
                <a:moveTo>
                  <a:pt x="11703" y="261056"/>
                </a:moveTo>
                <a:lnTo>
                  <a:pt x="0" y="261056"/>
                </a:lnTo>
                <a:lnTo>
                  <a:pt x="0" y="255387"/>
                </a:lnTo>
                <a:lnTo>
                  <a:pt x="11703" y="255387"/>
                </a:lnTo>
                <a:lnTo>
                  <a:pt x="11703" y="261056"/>
                </a:lnTo>
                <a:close/>
                <a:moveTo>
                  <a:pt x="11703" y="246854"/>
                </a:moveTo>
                <a:lnTo>
                  <a:pt x="0" y="246854"/>
                </a:lnTo>
                <a:lnTo>
                  <a:pt x="0" y="241186"/>
                </a:lnTo>
                <a:lnTo>
                  <a:pt x="11703" y="241186"/>
                </a:lnTo>
                <a:lnTo>
                  <a:pt x="11703" y="246854"/>
                </a:lnTo>
                <a:close/>
                <a:moveTo>
                  <a:pt x="11703" y="232652"/>
                </a:moveTo>
                <a:lnTo>
                  <a:pt x="0" y="232652"/>
                </a:lnTo>
                <a:lnTo>
                  <a:pt x="0" y="226984"/>
                </a:lnTo>
                <a:lnTo>
                  <a:pt x="11703" y="226984"/>
                </a:lnTo>
                <a:lnTo>
                  <a:pt x="11703" y="232652"/>
                </a:lnTo>
                <a:close/>
                <a:moveTo>
                  <a:pt x="11703" y="218512"/>
                </a:moveTo>
                <a:lnTo>
                  <a:pt x="0" y="218512"/>
                </a:lnTo>
                <a:lnTo>
                  <a:pt x="0" y="212843"/>
                </a:lnTo>
                <a:lnTo>
                  <a:pt x="11703" y="212843"/>
                </a:lnTo>
                <a:lnTo>
                  <a:pt x="11703" y="218512"/>
                </a:lnTo>
                <a:close/>
                <a:moveTo>
                  <a:pt x="11703" y="204310"/>
                </a:moveTo>
                <a:lnTo>
                  <a:pt x="0" y="204310"/>
                </a:lnTo>
                <a:lnTo>
                  <a:pt x="0" y="198641"/>
                </a:lnTo>
                <a:lnTo>
                  <a:pt x="11703" y="198641"/>
                </a:lnTo>
                <a:lnTo>
                  <a:pt x="11703" y="204310"/>
                </a:lnTo>
                <a:close/>
                <a:moveTo>
                  <a:pt x="11703" y="190108"/>
                </a:moveTo>
                <a:lnTo>
                  <a:pt x="0" y="190108"/>
                </a:lnTo>
                <a:lnTo>
                  <a:pt x="0" y="184440"/>
                </a:lnTo>
                <a:lnTo>
                  <a:pt x="11703" y="184440"/>
                </a:lnTo>
                <a:lnTo>
                  <a:pt x="11703" y="190108"/>
                </a:lnTo>
                <a:close/>
                <a:moveTo>
                  <a:pt x="11703" y="175906"/>
                </a:moveTo>
                <a:lnTo>
                  <a:pt x="0" y="175906"/>
                </a:lnTo>
                <a:lnTo>
                  <a:pt x="0" y="170238"/>
                </a:lnTo>
                <a:lnTo>
                  <a:pt x="11703" y="170238"/>
                </a:lnTo>
                <a:lnTo>
                  <a:pt x="11703" y="175906"/>
                </a:lnTo>
                <a:close/>
                <a:moveTo>
                  <a:pt x="11703" y="161705"/>
                </a:moveTo>
                <a:lnTo>
                  <a:pt x="0" y="161705"/>
                </a:lnTo>
                <a:lnTo>
                  <a:pt x="0" y="156036"/>
                </a:lnTo>
                <a:lnTo>
                  <a:pt x="11703" y="156036"/>
                </a:lnTo>
                <a:lnTo>
                  <a:pt x="11703" y="161705"/>
                </a:lnTo>
                <a:close/>
                <a:moveTo>
                  <a:pt x="11703" y="147564"/>
                </a:moveTo>
                <a:lnTo>
                  <a:pt x="0" y="147564"/>
                </a:lnTo>
                <a:lnTo>
                  <a:pt x="0" y="141895"/>
                </a:lnTo>
                <a:lnTo>
                  <a:pt x="11703" y="141895"/>
                </a:lnTo>
                <a:lnTo>
                  <a:pt x="11703" y="147564"/>
                </a:lnTo>
                <a:close/>
                <a:moveTo>
                  <a:pt x="11703" y="133362"/>
                </a:moveTo>
                <a:lnTo>
                  <a:pt x="0" y="133362"/>
                </a:lnTo>
                <a:lnTo>
                  <a:pt x="0" y="127694"/>
                </a:lnTo>
                <a:lnTo>
                  <a:pt x="11703" y="127694"/>
                </a:lnTo>
                <a:lnTo>
                  <a:pt x="11703" y="133362"/>
                </a:lnTo>
                <a:close/>
                <a:moveTo>
                  <a:pt x="11703" y="119160"/>
                </a:moveTo>
                <a:lnTo>
                  <a:pt x="0" y="119160"/>
                </a:lnTo>
                <a:lnTo>
                  <a:pt x="0" y="113492"/>
                </a:lnTo>
                <a:lnTo>
                  <a:pt x="11703" y="113492"/>
                </a:lnTo>
                <a:lnTo>
                  <a:pt x="11703" y="119160"/>
                </a:lnTo>
                <a:close/>
                <a:moveTo>
                  <a:pt x="11703" y="104959"/>
                </a:moveTo>
                <a:lnTo>
                  <a:pt x="0" y="104959"/>
                </a:lnTo>
                <a:lnTo>
                  <a:pt x="0" y="99290"/>
                </a:lnTo>
                <a:lnTo>
                  <a:pt x="11703" y="99290"/>
                </a:lnTo>
                <a:lnTo>
                  <a:pt x="11703" y="104959"/>
                </a:lnTo>
                <a:close/>
                <a:moveTo>
                  <a:pt x="11703" y="90757"/>
                </a:moveTo>
                <a:lnTo>
                  <a:pt x="0" y="90757"/>
                </a:lnTo>
                <a:lnTo>
                  <a:pt x="0" y="85088"/>
                </a:lnTo>
                <a:lnTo>
                  <a:pt x="11703" y="85088"/>
                </a:lnTo>
                <a:lnTo>
                  <a:pt x="11703" y="90757"/>
                </a:lnTo>
                <a:close/>
                <a:moveTo>
                  <a:pt x="11703" y="76616"/>
                </a:moveTo>
                <a:lnTo>
                  <a:pt x="0" y="76616"/>
                </a:lnTo>
                <a:lnTo>
                  <a:pt x="0" y="70948"/>
                </a:lnTo>
                <a:lnTo>
                  <a:pt x="11703" y="70948"/>
                </a:lnTo>
                <a:lnTo>
                  <a:pt x="11703" y="76616"/>
                </a:lnTo>
                <a:close/>
                <a:moveTo>
                  <a:pt x="11703" y="62414"/>
                </a:moveTo>
                <a:lnTo>
                  <a:pt x="0" y="62414"/>
                </a:lnTo>
                <a:lnTo>
                  <a:pt x="0" y="56746"/>
                </a:lnTo>
                <a:lnTo>
                  <a:pt x="11703" y="56746"/>
                </a:lnTo>
                <a:lnTo>
                  <a:pt x="11703" y="62414"/>
                </a:lnTo>
                <a:close/>
                <a:moveTo>
                  <a:pt x="11703" y="48213"/>
                </a:moveTo>
                <a:lnTo>
                  <a:pt x="0" y="48213"/>
                </a:lnTo>
                <a:lnTo>
                  <a:pt x="0" y="42544"/>
                </a:lnTo>
                <a:lnTo>
                  <a:pt x="11703" y="42544"/>
                </a:lnTo>
                <a:lnTo>
                  <a:pt x="11703" y="48213"/>
                </a:lnTo>
                <a:close/>
                <a:moveTo>
                  <a:pt x="11703" y="34011"/>
                </a:moveTo>
                <a:lnTo>
                  <a:pt x="0" y="34011"/>
                </a:lnTo>
                <a:lnTo>
                  <a:pt x="0" y="28342"/>
                </a:lnTo>
                <a:lnTo>
                  <a:pt x="11703" y="28342"/>
                </a:lnTo>
                <a:lnTo>
                  <a:pt x="11703" y="34011"/>
                </a:lnTo>
                <a:close/>
                <a:moveTo>
                  <a:pt x="11703" y="19870"/>
                </a:moveTo>
                <a:lnTo>
                  <a:pt x="0" y="19870"/>
                </a:lnTo>
                <a:lnTo>
                  <a:pt x="0" y="14202"/>
                </a:lnTo>
                <a:lnTo>
                  <a:pt x="11703" y="14202"/>
                </a:lnTo>
                <a:lnTo>
                  <a:pt x="11703" y="19870"/>
                </a:lnTo>
                <a:close/>
                <a:moveTo>
                  <a:pt x="11703" y="5668"/>
                </a:moveTo>
                <a:lnTo>
                  <a:pt x="0" y="5668"/>
                </a:lnTo>
                <a:lnTo>
                  <a:pt x="0" y="0"/>
                </a:lnTo>
                <a:lnTo>
                  <a:pt x="11703" y="0"/>
                </a:lnTo>
                <a:lnTo>
                  <a:pt x="11703" y="5668"/>
                </a:lnTo>
                <a:close/>
              </a:path>
            </a:pathLst>
          </a:custGeom>
          <a:solidFill>
            <a:srgbClr val="6D6E71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685020-0954-C311-5023-67935EFD9272}"/>
              </a:ext>
            </a:extLst>
          </p:cNvPr>
          <p:cNvSpPr/>
          <p:nvPr/>
        </p:nvSpPr>
        <p:spPr>
          <a:xfrm>
            <a:off x="11466199" y="4005104"/>
            <a:ext cx="11702" cy="516442"/>
          </a:xfrm>
          <a:custGeom>
            <a:avLst/>
            <a:gdLst>
              <a:gd name="connsiteX0" fmla="*/ 11703 w 11702"/>
              <a:gd name="connsiteY0" fmla="*/ 516443 h 516442"/>
              <a:gd name="connsiteX1" fmla="*/ 0 w 11702"/>
              <a:gd name="connsiteY1" fmla="*/ 516443 h 516442"/>
              <a:gd name="connsiteX2" fmla="*/ 0 w 11702"/>
              <a:gd name="connsiteY2" fmla="*/ 510774 h 516442"/>
              <a:gd name="connsiteX3" fmla="*/ 11703 w 11702"/>
              <a:gd name="connsiteY3" fmla="*/ 510774 h 516442"/>
              <a:gd name="connsiteX4" fmla="*/ 11703 w 11702"/>
              <a:gd name="connsiteY4" fmla="*/ 516443 h 516442"/>
              <a:gd name="connsiteX5" fmla="*/ 11703 w 11702"/>
              <a:gd name="connsiteY5" fmla="*/ 502241 h 516442"/>
              <a:gd name="connsiteX6" fmla="*/ 0 w 11702"/>
              <a:gd name="connsiteY6" fmla="*/ 502241 h 516442"/>
              <a:gd name="connsiteX7" fmla="*/ 0 w 11702"/>
              <a:gd name="connsiteY7" fmla="*/ 496573 h 516442"/>
              <a:gd name="connsiteX8" fmla="*/ 11703 w 11702"/>
              <a:gd name="connsiteY8" fmla="*/ 496573 h 516442"/>
              <a:gd name="connsiteX9" fmla="*/ 11703 w 11702"/>
              <a:gd name="connsiteY9" fmla="*/ 502241 h 516442"/>
              <a:gd name="connsiteX10" fmla="*/ 11703 w 11702"/>
              <a:gd name="connsiteY10" fmla="*/ 488100 h 516442"/>
              <a:gd name="connsiteX11" fmla="*/ 0 w 11702"/>
              <a:gd name="connsiteY11" fmla="*/ 488100 h 516442"/>
              <a:gd name="connsiteX12" fmla="*/ 0 w 11702"/>
              <a:gd name="connsiteY12" fmla="*/ 482432 h 516442"/>
              <a:gd name="connsiteX13" fmla="*/ 11703 w 11702"/>
              <a:gd name="connsiteY13" fmla="*/ 482432 h 516442"/>
              <a:gd name="connsiteX14" fmla="*/ 11703 w 11702"/>
              <a:gd name="connsiteY14" fmla="*/ 488100 h 516442"/>
              <a:gd name="connsiteX15" fmla="*/ 11703 w 11702"/>
              <a:gd name="connsiteY15" fmla="*/ 473899 h 516442"/>
              <a:gd name="connsiteX16" fmla="*/ 0 w 11702"/>
              <a:gd name="connsiteY16" fmla="*/ 473899 h 516442"/>
              <a:gd name="connsiteX17" fmla="*/ 0 w 11702"/>
              <a:gd name="connsiteY17" fmla="*/ 468230 h 516442"/>
              <a:gd name="connsiteX18" fmla="*/ 11703 w 11702"/>
              <a:gd name="connsiteY18" fmla="*/ 468230 h 516442"/>
              <a:gd name="connsiteX19" fmla="*/ 11703 w 11702"/>
              <a:gd name="connsiteY19" fmla="*/ 473899 h 516442"/>
              <a:gd name="connsiteX20" fmla="*/ 11703 w 11702"/>
              <a:gd name="connsiteY20" fmla="*/ 459697 h 516442"/>
              <a:gd name="connsiteX21" fmla="*/ 0 w 11702"/>
              <a:gd name="connsiteY21" fmla="*/ 459697 h 516442"/>
              <a:gd name="connsiteX22" fmla="*/ 0 w 11702"/>
              <a:gd name="connsiteY22" fmla="*/ 454029 h 516442"/>
              <a:gd name="connsiteX23" fmla="*/ 11703 w 11702"/>
              <a:gd name="connsiteY23" fmla="*/ 454029 h 516442"/>
              <a:gd name="connsiteX24" fmla="*/ 11703 w 11702"/>
              <a:gd name="connsiteY24" fmla="*/ 459697 h 516442"/>
              <a:gd name="connsiteX25" fmla="*/ 11703 w 11702"/>
              <a:gd name="connsiteY25" fmla="*/ 445495 h 516442"/>
              <a:gd name="connsiteX26" fmla="*/ 0 w 11702"/>
              <a:gd name="connsiteY26" fmla="*/ 445495 h 516442"/>
              <a:gd name="connsiteX27" fmla="*/ 0 w 11702"/>
              <a:gd name="connsiteY27" fmla="*/ 439827 h 516442"/>
              <a:gd name="connsiteX28" fmla="*/ 11703 w 11702"/>
              <a:gd name="connsiteY28" fmla="*/ 439827 h 516442"/>
              <a:gd name="connsiteX29" fmla="*/ 11703 w 11702"/>
              <a:gd name="connsiteY29" fmla="*/ 445495 h 516442"/>
              <a:gd name="connsiteX30" fmla="*/ 11703 w 11702"/>
              <a:gd name="connsiteY30" fmla="*/ 431354 h 516442"/>
              <a:gd name="connsiteX31" fmla="*/ 0 w 11702"/>
              <a:gd name="connsiteY31" fmla="*/ 431354 h 516442"/>
              <a:gd name="connsiteX32" fmla="*/ 0 w 11702"/>
              <a:gd name="connsiteY32" fmla="*/ 425686 h 516442"/>
              <a:gd name="connsiteX33" fmla="*/ 11703 w 11702"/>
              <a:gd name="connsiteY33" fmla="*/ 425686 h 516442"/>
              <a:gd name="connsiteX34" fmla="*/ 11703 w 11702"/>
              <a:gd name="connsiteY34" fmla="*/ 431354 h 516442"/>
              <a:gd name="connsiteX35" fmla="*/ 11703 w 11702"/>
              <a:gd name="connsiteY35" fmla="*/ 417153 h 516442"/>
              <a:gd name="connsiteX36" fmla="*/ 0 w 11702"/>
              <a:gd name="connsiteY36" fmla="*/ 417153 h 516442"/>
              <a:gd name="connsiteX37" fmla="*/ 0 w 11702"/>
              <a:gd name="connsiteY37" fmla="*/ 411484 h 516442"/>
              <a:gd name="connsiteX38" fmla="*/ 11703 w 11702"/>
              <a:gd name="connsiteY38" fmla="*/ 411484 h 516442"/>
              <a:gd name="connsiteX39" fmla="*/ 11703 w 11702"/>
              <a:gd name="connsiteY39" fmla="*/ 417153 h 516442"/>
              <a:gd name="connsiteX40" fmla="*/ 11703 w 11702"/>
              <a:gd name="connsiteY40" fmla="*/ 402951 h 516442"/>
              <a:gd name="connsiteX41" fmla="*/ 0 w 11702"/>
              <a:gd name="connsiteY41" fmla="*/ 402951 h 516442"/>
              <a:gd name="connsiteX42" fmla="*/ 0 w 11702"/>
              <a:gd name="connsiteY42" fmla="*/ 397283 h 516442"/>
              <a:gd name="connsiteX43" fmla="*/ 11703 w 11702"/>
              <a:gd name="connsiteY43" fmla="*/ 397283 h 516442"/>
              <a:gd name="connsiteX44" fmla="*/ 11703 w 11702"/>
              <a:gd name="connsiteY44" fmla="*/ 402951 h 516442"/>
              <a:gd name="connsiteX45" fmla="*/ 11703 w 11702"/>
              <a:gd name="connsiteY45" fmla="*/ 388749 h 516442"/>
              <a:gd name="connsiteX46" fmla="*/ 0 w 11702"/>
              <a:gd name="connsiteY46" fmla="*/ 388749 h 516442"/>
              <a:gd name="connsiteX47" fmla="*/ 0 w 11702"/>
              <a:gd name="connsiteY47" fmla="*/ 383081 h 516442"/>
              <a:gd name="connsiteX48" fmla="*/ 11703 w 11702"/>
              <a:gd name="connsiteY48" fmla="*/ 383081 h 516442"/>
              <a:gd name="connsiteX49" fmla="*/ 11703 w 11702"/>
              <a:gd name="connsiteY49" fmla="*/ 388749 h 516442"/>
              <a:gd name="connsiteX50" fmla="*/ 11703 w 11702"/>
              <a:gd name="connsiteY50" fmla="*/ 374547 h 516442"/>
              <a:gd name="connsiteX51" fmla="*/ 0 w 11702"/>
              <a:gd name="connsiteY51" fmla="*/ 374547 h 516442"/>
              <a:gd name="connsiteX52" fmla="*/ 0 w 11702"/>
              <a:gd name="connsiteY52" fmla="*/ 368879 h 516442"/>
              <a:gd name="connsiteX53" fmla="*/ 11703 w 11702"/>
              <a:gd name="connsiteY53" fmla="*/ 368879 h 516442"/>
              <a:gd name="connsiteX54" fmla="*/ 11703 w 11702"/>
              <a:gd name="connsiteY54" fmla="*/ 374547 h 516442"/>
              <a:gd name="connsiteX55" fmla="*/ 11703 w 11702"/>
              <a:gd name="connsiteY55" fmla="*/ 360407 h 516442"/>
              <a:gd name="connsiteX56" fmla="*/ 0 w 11702"/>
              <a:gd name="connsiteY56" fmla="*/ 360407 h 516442"/>
              <a:gd name="connsiteX57" fmla="*/ 0 w 11702"/>
              <a:gd name="connsiteY57" fmla="*/ 354738 h 516442"/>
              <a:gd name="connsiteX58" fmla="*/ 11703 w 11702"/>
              <a:gd name="connsiteY58" fmla="*/ 354738 h 516442"/>
              <a:gd name="connsiteX59" fmla="*/ 11703 w 11702"/>
              <a:gd name="connsiteY59" fmla="*/ 360407 h 516442"/>
              <a:gd name="connsiteX60" fmla="*/ 11703 w 11702"/>
              <a:gd name="connsiteY60" fmla="*/ 346205 h 516442"/>
              <a:gd name="connsiteX61" fmla="*/ 0 w 11702"/>
              <a:gd name="connsiteY61" fmla="*/ 346205 h 516442"/>
              <a:gd name="connsiteX62" fmla="*/ 0 w 11702"/>
              <a:gd name="connsiteY62" fmla="*/ 340537 h 516442"/>
              <a:gd name="connsiteX63" fmla="*/ 11703 w 11702"/>
              <a:gd name="connsiteY63" fmla="*/ 340537 h 516442"/>
              <a:gd name="connsiteX64" fmla="*/ 11703 w 11702"/>
              <a:gd name="connsiteY64" fmla="*/ 346205 h 516442"/>
              <a:gd name="connsiteX65" fmla="*/ 11703 w 11702"/>
              <a:gd name="connsiteY65" fmla="*/ 332003 h 516442"/>
              <a:gd name="connsiteX66" fmla="*/ 0 w 11702"/>
              <a:gd name="connsiteY66" fmla="*/ 332003 h 516442"/>
              <a:gd name="connsiteX67" fmla="*/ 0 w 11702"/>
              <a:gd name="connsiteY67" fmla="*/ 326335 h 516442"/>
              <a:gd name="connsiteX68" fmla="*/ 11703 w 11702"/>
              <a:gd name="connsiteY68" fmla="*/ 326335 h 516442"/>
              <a:gd name="connsiteX69" fmla="*/ 11703 w 11702"/>
              <a:gd name="connsiteY69" fmla="*/ 332003 h 516442"/>
              <a:gd name="connsiteX70" fmla="*/ 11703 w 11702"/>
              <a:gd name="connsiteY70" fmla="*/ 317801 h 516442"/>
              <a:gd name="connsiteX71" fmla="*/ 0 w 11702"/>
              <a:gd name="connsiteY71" fmla="*/ 317801 h 516442"/>
              <a:gd name="connsiteX72" fmla="*/ 0 w 11702"/>
              <a:gd name="connsiteY72" fmla="*/ 312133 h 516442"/>
              <a:gd name="connsiteX73" fmla="*/ 11703 w 11702"/>
              <a:gd name="connsiteY73" fmla="*/ 312133 h 516442"/>
              <a:gd name="connsiteX74" fmla="*/ 11703 w 11702"/>
              <a:gd name="connsiteY74" fmla="*/ 317801 h 516442"/>
              <a:gd name="connsiteX75" fmla="*/ 11703 w 11702"/>
              <a:gd name="connsiteY75" fmla="*/ 303661 h 516442"/>
              <a:gd name="connsiteX76" fmla="*/ 0 w 11702"/>
              <a:gd name="connsiteY76" fmla="*/ 303661 h 516442"/>
              <a:gd name="connsiteX77" fmla="*/ 0 w 11702"/>
              <a:gd name="connsiteY77" fmla="*/ 297992 h 516442"/>
              <a:gd name="connsiteX78" fmla="*/ 11703 w 11702"/>
              <a:gd name="connsiteY78" fmla="*/ 297992 h 516442"/>
              <a:gd name="connsiteX79" fmla="*/ 11703 w 11702"/>
              <a:gd name="connsiteY79" fmla="*/ 303661 h 516442"/>
              <a:gd name="connsiteX80" fmla="*/ 11703 w 11702"/>
              <a:gd name="connsiteY80" fmla="*/ 289459 h 516442"/>
              <a:gd name="connsiteX81" fmla="*/ 0 w 11702"/>
              <a:gd name="connsiteY81" fmla="*/ 289459 h 516442"/>
              <a:gd name="connsiteX82" fmla="*/ 0 w 11702"/>
              <a:gd name="connsiteY82" fmla="*/ 283791 h 516442"/>
              <a:gd name="connsiteX83" fmla="*/ 11703 w 11702"/>
              <a:gd name="connsiteY83" fmla="*/ 283791 h 516442"/>
              <a:gd name="connsiteX84" fmla="*/ 11703 w 11702"/>
              <a:gd name="connsiteY84" fmla="*/ 289459 h 516442"/>
              <a:gd name="connsiteX85" fmla="*/ 11703 w 11702"/>
              <a:gd name="connsiteY85" fmla="*/ 275257 h 516442"/>
              <a:gd name="connsiteX86" fmla="*/ 0 w 11702"/>
              <a:gd name="connsiteY86" fmla="*/ 275257 h 516442"/>
              <a:gd name="connsiteX87" fmla="*/ 0 w 11702"/>
              <a:gd name="connsiteY87" fmla="*/ 269589 h 516442"/>
              <a:gd name="connsiteX88" fmla="*/ 11703 w 11702"/>
              <a:gd name="connsiteY88" fmla="*/ 269589 h 516442"/>
              <a:gd name="connsiteX89" fmla="*/ 11703 w 11702"/>
              <a:gd name="connsiteY89" fmla="*/ 275257 h 516442"/>
              <a:gd name="connsiteX90" fmla="*/ 11703 w 11702"/>
              <a:gd name="connsiteY90" fmla="*/ 261056 h 516442"/>
              <a:gd name="connsiteX91" fmla="*/ 0 w 11702"/>
              <a:gd name="connsiteY91" fmla="*/ 261056 h 516442"/>
              <a:gd name="connsiteX92" fmla="*/ 0 w 11702"/>
              <a:gd name="connsiteY92" fmla="*/ 255387 h 516442"/>
              <a:gd name="connsiteX93" fmla="*/ 11703 w 11702"/>
              <a:gd name="connsiteY93" fmla="*/ 255387 h 516442"/>
              <a:gd name="connsiteX94" fmla="*/ 11703 w 11702"/>
              <a:gd name="connsiteY94" fmla="*/ 261056 h 516442"/>
              <a:gd name="connsiteX95" fmla="*/ 11703 w 11702"/>
              <a:gd name="connsiteY95" fmla="*/ 246854 h 516442"/>
              <a:gd name="connsiteX96" fmla="*/ 0 w 11702"/>
              <a:gd name="connsiteY96" fmla="*/ 246854 h 516442"/>
              <a:gd name="connsiteX97" fmla="*/ 0 w 11702"/>
              <a:gd name="connsiteY97" fmla="*/ 241186 h 516442"/>
              <a:gd name="connsiteX98" fmla="*/ 11703 w 11702"/>
              <a:gd name="connsiteY98" fmla="*/ 241186 h 516442"/>
              <a:gd name="connsiteX99" fmla="*/ 11703 w 11702"/>
              <a:gd name="connsiteY99" fmla="*/ 246854 h 516442"/>
              <a:gd name="connsiteX100" fmla="*/ 11703 w 11702"/>
              <a:gd name="connsiteY100" fmla="*/ 232713 h 516442"/>
              <a:gd name="connsiteX101" fmla="*/ 0 w 11702"/>
              <a:gd name="connsiteY101" fmla="*/ 232713 h 516442"/>
              <a:gd name="connsiteX102" fmla="*/ 0 w 11702"/>
              <a:gd name="connsiteY102" fmla="*/ 227045 h 516442"/>
              <a:gd name="connsiteX103" fmla="*/ 11703 w 11702"/>
              <a:gd name="connsiteY103" fmla="*/ 227045 h 516442"/>
              <a:gd name="connsiteX104" fmla="*/ 11703 w 11702"/>
              <a:gd name="connsiteY104" fmla="*/ 232713 h 516442"/>
              <a:gd name="connsiteX105" fmla="*/ 11703 w 11702"/>
              <a:gd name="connsiteY105" fmla="*/ 218511 h 516442"/>
              <a:gd name="connsiteX106" fmla="*/ 0 w 11702"/>
              <a:gd name="connsiteY106" fmla="*/ 218511 h 516442"/>
              <a:gd name="connsiteX107" fmla="*/ 0 w 11702"/>
              <a:gd name="connsiteY107" fmla="*/ 212843 h 516442"/>
              <a:gd name="connsiteX108" fmla="*/ 11703 w 11702"/>
              <a:gd name="connsiteY108" fmla="*/ 212843 h 516442"/>
              <a:gd name="connsiteX109" fmla="*/ 11703 w 11702"/>
              <a:gd name="connsiteY109" fmla="*/ 218511 h 516442"/>
              <a:gd name="connsiteX110" fmla="*/ 11703 w 11702"/>
              <a:gd name="connsiteY110" fmla="*/ 204310 h 516442"/>
              <a:gd name="connsiteX111" fmla="*/ 0 w 11702"/>
              <a:gd name="connsiteY111" fmla="*/ 204310 h 516442"/>
              <a:gd name="connsiteX112" fmla="*/ 0 w 11702"/>
              <a:gd name="connsiteY112" fmla="*/ 198641 h 516442"/>
              <a:gd name="connsiteX113" fmla="*/ 11703 w 11702"/>
              <a:gd name="connsiteY113" fmla="*/ 198641 h 516442"/>
              <a:gd name="connsiteX114" fmla="*/ 11703 w 11702"/>
              <a:gd name="connsiteY114" fmla="*/ 204310 h 516442"/>
              <a:gd name="connsiteX115" fmla="*/ 11703 w 11702"/>
              <a:gd name="connsiteY115" fmla="*/ 190108 h 516442"/>
              <a:gd name="connsiteX116" fmla="*/ 0 w 11702"/>
              <a:gd name="connsiteY116" fmla="*/ 190108 h 516442"/>
              <a:gd name="connsiteX117" fmla="*/ 0 w 11702"/>
              <a:gd name="connsiteY117" fmla="*/ 184439 h 516442"/>
              <a:gd name="connsiteX118" fmla="*/ 11703 w 11702"/>
              <a:gd name="connsiteY118" fmla="*/ 184439 h 516442"/>
              <a:gd name="connsiteX119" fmla="*/ 11703 w 11702"/>
              <a:gd name="connsiteY119" fmla="*/ 190108 h 516442"/>
              <a:gd name="connsiteX120" fmla="*/ 11703 w 11702"/>
              <a:gd name="connsiteY120" fmla="*/ 175906 h 516442"/>
              <a:gd name="connsiteX121" fmla="*/ 0 w 11702"/>
              <a:gd name="connsiteY121" fmla="*/ 175906 h 516442"/>
              <a:gd name="connsiteX122" fmla="*/ 0 w 11702"/>
              <a:gd name="connsiteY122" fmla="*/ 170238 h 516442"/>
              <a:gd name="connsiteX123" fmla="*/ 11703 w 11702"/>
              <a:gd name="connsiteY123" fmla="*/ 170238 h 516442"/>
              <a:gd name="connsiteX124" fmla="*/ 11703 w 11702"/>
              <a:gd name="connsiteY124" fmla="*/ 175906 h 516442"/>
              <a:gd name="connsiteX125" fmla="*/ 11703 w 11702"/>
              <a:gd name="connsiteY125" fmla="*/ 161765 h 516442"/>
              <a:gd name="connsiteX126" fmla="*/ 0 w 11702"/>
              <a:gd name="connsiteY126" fmla="*/ 161765 h 516442"/>
              <a:gd name="connsiteX127" fmla="*/ 0 w 11702"/>
              <a:gd name="connsiteY127" fmla="*/ 156097 h 516442"/>
              <a:gd name="connsiteX128" fmla="*/ 11703 w 11702"/>
              <a:gd name="connsiteY128" fmla="*/ 156097 h 516442"/>
              <a:gd name="connsiteX129" fmla="*/ 11703 w 11702"/>
              <a:gd name="connsiteY129" fmla="*/ 161765 h 516442"/>
              <a:gd name="connsiteX130" fmla="*/ 11703 w 11702"/>
              <a:gd name="connsiteY130" fmla="*/ 147564 h 516442"/>
              <a:gd name="connsiteX131" fmla="*/ 0 w 11702"/>
              <a:gd name="connsiteY131" fmla="*/ 147564 h 516442"/>
              <a:gd name="connsiteX132" fmla="*/ 0 w 11702"/>
              <a:gd name="connsiteY132" fmla="*/ 141895 h 516442"/>
              <a:gd name="connsiteX133" fmla="*/ 11703 w 11702"/>
              <a:gd name="connsiteY133" fmla="*/ 141895 h 516442"/>
              <a:gd name="connsiteX134" fmla="*/ 11703 w 11702"/>
              <a:gd name="connsiteY134" fmla="*/ 147564 h 516442"/>
              <a:gd name="connsiteX135" fmla="*/ 11703 w 11702"/>
              <a:gd name="connsiteY135" fmla="*/ 133362 h 516442"/>
              <a:gd name="connsiteX136" fmla="*/ 0 w 11702"/>
              <a:gd name="connsiteY136" fmla="*/ 133362 h 516442"/>
              <a:gd name="connsiteX137" fmla="*/ 0 w 11702"/>
              <a:gd name="connsiteY137" fmla="*/ 127693 h 516442"/>
              <a:gd name="connsiteX138" fmla="*/ 11703 w 11702"/>
              <a:gd name="connsiteY138" fmla="*/ 127693 h 516442"/>
              <a:gd name="connsiteX139" fmla="*/ 11703 w 11702"/>
              <a:gd name="connsiteY139" fmla="*/ 133362 h 516442"/>
              <a:gd name="connsiteX140" fmla="*/ 11703 w 11702"/>
              <a:gd name="connsiteY140" fmla="*/ 119160 h 516442"/>
              <a:gd name="connsiteX141" fmla="*/ 0 w 11702"/>
              <a:gd name="connsiteY141" fmla="*/ 119160 h 516442"/>
              <a:gd name="connsiteX142" fmla="*/ 0 w 11702"/>
              <a:gd name="connsiteY142" fmla="*/ 113492 h 516442"/>
              <a:gd name="connsiteX143" fmla="*/ 11703 w 11702"/>
              <a:gd name="connsiteY143" fmla="*/ 113492 h 516442"/>
              <a:gd name="connsiteX144" fmla="*/ 11703 w 11702"/>
              <a:gd name="connsiteY144" fmla="*/ 119160 h 516442"/>
              <a:gd name="connsiteX145" fmla="*/ 11703 w 11702"/>
              <a:gd name="connsiteY145" fmla="*/ 105020 h 516442"/>
              <a:gd name="connsiteX146" fmla="*/ 0 w 11702"/>
              <a:gd name="connsiteY146" fmla="*/ 105020 h 516442"/>
              <a:gd name="connsiteX147" fmla="*/ 0 w 11702"/>
              <a:gd name="connsiteY147" fmla="*/ 99351 h 516442"/>
              <a:gd name="connsiteX148" fmla="*/ 11703 w 11702"/>
              <a:gd name="connsiteY148" fmla="*/ 99351 h 516442"/>
              <a:gd name="connsiteX149" fmla="*/ 11703 w 11702"/>
              <a:gd name="connsiteY149" fmla="*/ 105020 h 516442"/>
              <a:gd name="connsiteX150" fmla="*/ 11703 w 11702"/>
              <a:gd name="connsiteY150" fmla="*/ 90818 h 516442"/>
              <a:gd name="connsiteX151" fmla="*/ 0 w 11702"/>
              <a:gd name="connsiteY151" fmla="*/ 90818 h 516442"/>
              <a:gd name="connsiteX152" fmla="*/ 0 w 11702"/>
              <a:gd name="connsiteY152" fmla="*/ 85149 h 516442"/>
              <a:gd name="connsiteX153" fmla="*/ 11703 w 11702"/>
              <a:gd name="connsiteY153" fmla="*/ 85149 h 516442"/>
              <a:gd name="connsiteX154" fmla="*/ 11703 w 11702"/>
              <a:gd name="connsiteY154" fmla="*/ 90818 h 516442"/>
              <a:gd name="connsiteX155" fmla="*/ 11703 w 11702"/>
              <a:gd name="connsiteY155" fmla="*/ 76616 h 516442"/>
              <a:gd name="connsiteX156" fmla="*/ 0 w 11702"/>
              <a:gd name="connsiteY156" fmla="*/ 76616 h 516442"/>
              <a:gd name="connsiteX157" fmla="*/ 0 w 11702"/>
              <a:gd name="connsiteY157" fmla="*/ 70947 h 516442"/>
              <a:gd name="connsiteX158" fmla="*/ 11703 w 11702"/>
              <a:gd name="connsiteY158" fmla="*/ 70947 h 516442"/>
              <a:gd name="connsiteX159" fmla="*/ 11703 w 11702"/>
              <a:gd name="connsiteY159" fmla="*/ 76616 h 516442"/>
              <a:gd name="connsiteX160" fmla="*/ 11703 w 11702"/>
              <a:gd name="connsiteY160" fmla="*/ 62414 h 516442"/>
              <a:gd name="connsiteX161" fmla="*/ 0 w 11702"/>
              <a:gd name="connsiteY161" fmla="*/ 62414 h 516442"/>
              <a:gd name="connsiteX162" fmla="*/ 0 w 11702"/>
              <a:gd name="connsiteY162" fmla="*/ 56746 h 516442"/>
              <a:gd name="connsiteX163" fmla="*/ 11703 w 11702"/>
              <a:gd name="connsiteY163" fmla="*/ 56746 h 516442"/>
              <a:gd name="connsiteX164" fmla="*/ 11703 w 11702"/>
              <a:gd name="connsiteY164" fmla="*/ 62414 h 516442"/>
              <a:gd name="connsiteX165" fmla="*/ 11703 w 11702"/>
              <a:gd name="connsiteY165" fmla="*/ 48213 h 516442"/>
              <a:gd name="connsiteX166" fmla="*/ 0 w 11702"/>
              <a:gd name="connsiteY166" fmla="*/ 48213 h 516442"/>
              <a:gd name="connsiteX167" fmla="*/ 0 w 11702"/>
              <a:gd name="connsiteY167" fmla="*/ 42544 h 516442"/>
              <a:gd name="connsiteX168" fmla="*/ 11703 w 11702"/>
              <a:gd name="connsiteY168" fmla="*/ 42544 h 516442"/>
              <a:gd name="connsiteX169" fmla="*/ 11703 w 11702"/>
              <a:gd name="connsiteY169" fmla="*/ 48213 h 516442"/>
              <a:gd name="connsiteX170" fmla="*/ 11703 w 11702"/>
              <a:gd name="connsiteY170" fmla="*/ 34072 h 516442"/>
              <a:gd name="connsiteX171" fmla="*/ 0 w 11702"/>
              <a:gd name="connsiteY171" fmla="*/ 34072 h 516442"/>
              <a:gd name="connsiteX172" fmla="*/ 0 w 11702"/>
              <a:gd name="connsiteY172" fmla="*/ 28403 h 516442"/>
              <a:gd name="connsiteX173" fmla="*/ 11703 w 11702"/>
              <a:gd name="connsiteY173" fmla="*/ 28403 h 516442"/>
              <a:gd name="connsiteX174" fmla="*/ 11703 w 11702"/>
              <a:gd name="connsiteY174" fmla="*/ 34072 h 516442"/>
              <a:gd name="connsiteX175" fmla="*/ 11703 w 11702"/>
              <a:gd name="connsiteY175" fmla="*/ 19870 h 516442"/>
              <a:gd name="connsiteX176" fmla="*/ 0 w 11702"/>
              <a:gd name="connsiteY176" fmla="*/ 19870 h 516442"/>
              <a:gd name="connsiteX177" fmla="*/ 0 w 11702"/>
              <a:gd name="connsiteY177" fmla="*/ 14201 h 516442"/>
              <a:gd name="connsiteX178" fmla="*/ 11703 w 11702"/>
              <a:gd name="connsiteY178" fmla="*/ 14201 h 516442"/>
              <a:gd name="connsiteX179" fmla="*/ 11703 w 11702"/>
              <a:gd name="connsiteY179" fmla="*/ 19870 h 516442"/>
              <a:gd name="connsiteX180" fmla="*/ 11703 w 11702"/>
              <a:gd name="connsiteY180" fmla="*/ 5668 h 516442"/>
              <a:gd name="connsiteX181" fmla="*/ 0 w 11702"/>
              <a:gd name="connsiteY181" fmla="*/ 5668 h 516442"/>
              <a:gd name="connsiteX182" fmla="*/ 0 w 11702"/>
              <a:gd name="connsiteY182" fmla="*/ 0 h 516442"/>
              <a:gd name="connsiteX183" fmla="*/ 11703 w 11702"/>
              <a:gd name="connsiteY183" fmla="*/ 0 h 516442"/>
              <a:gd name="connsiteX184" fmla="*/ 11703 w 11702"/>
              <a:gd name="connsiteY184" fmla="*/ 5668 h 5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1702" h="516442">
                <a:moveTo>
                  <a:pt x="11703" y="516443"/>
                </a:moveTo>
                <a:lnTo>
                  <a:pt x="0" y="516443"/>
                </a:lnTo>
                <a:lnTo>
                  <a:pt x="0" y="510774"/>
                </a:lnTo>
                <a:lnTo>
                  <a:pt x="11703" y="510774"/>
                </a:lnTo>
                <a:lnTo>
                  <a:pt x="11703" y="516443"/>
                </a:lnTo>
                <a:close/>
                <a:moveTo>
                  <a:pt x="11703" y="502241"/>
                </a:moveTo>
                <a:lnTo>
                  <a:pt x="0" y="502241"/>
                </a:lnTo>
                <a:lnTo>
                  <a:pt x="0" y="496573"/>
                </a:lnTo>
                <a:lnTo>
                  <a:pt x="11703" y="496573"/>
                </a:lnTo>
                <a:lnTo>
                  <a:pt x="11703" y="502241"/>
                </a:lnTo>
                <a:close/>
                <a:moveTo>
                  <a:pt x="11703" y="488100"/>
                </a:moveTo>
                <a:lnTo>
                  <a:pt x="0" y="488100"/>
                </a:lnTo>
                <a:lnTo>
                  <a:pt x="0" y="482432"/>
                </a:lnTo>
                <a:lnTo>
                  <a:pt x="11703" y="482432"/>
                </a:lnTo>
                <a:lnTo>
                  <a:pt x="11703" y="488100"/>
                </a:lnTo>
                <a:close/>
                <a:moveTo>
                  <a:pt x="11703" y="473899"/>
                </a:moveTo>
                <a:lnTo>
                  <a:pt x="0" y="473899"/>
                </a:lnTo>
                <a:lnTo>
                  <a:pt x="0" y="468230"/>
                </a:lnTo>
                <a:lnTo>
                  <a:pt x="11703" y="468230"/>
                </a:lnTo>
                <a:lnTo>
                  <a:pt x="11703" y="473899"/>
                </a:lnTo>
                <a:close/>
                <a:moveTo>
                  <a:pt x="11703" y="459697"/>
                </a:moveTo>
                <a:lnTo>
                  <a:pt x="0" y="459697"/>
                </a:lnTo>
                <a:lnTo>
                  <a:pt x="0" y="454029"/>
                </a:lnTo>
                <a:lnTo>
                  <a:pt x="11703" y="454029"/>
                </a:lnTo>
                <a:lnTo>
                  <a:pt x="11703" y="459697"/>
                </a:lnTo>
                <a:close/>
                <a:moveTo>
                  <a:pt x="11703" y="445495"/>
                </a:moveTo>
                <a:lnTo>
                  <a:pt x="0" y="445495"/>
                </a:lnTo>
                <a:lnTo>
                  <a:pt x="0" y="439827"/>
                </a:lnTo>
                <a:lnTo>
                  <a:pt x="11703" y="439827"/>
                </a:lnTo>
                <a:lnTo>
                  <a:pt x="11703" y="445495"/>
                </a:lnTo>
                <a:close/>
                <a:moveTo>
                  <a:pt x="11703" y="431354"/>
                </a:moveTo>
                <a:lnTo>
                  <a:pt x="0" y="431354"/>
                </a:lnTo>
                <a:lnTo>
                  <a:pt x="0" y="425686"/>
                </a:lnTo>
                <a:lnTo>
                  <a:pt x="11703" y="425686"/>
                </a:lnTo>
                <a:lnTo>
                  <a:pt x="11703" y="431354"/>
                </a:lnTo>
                <a:close/>
                <a:moveTo>
                  <a:pt x="11703" y="417153"/>
                </a:moveTo>
                <a:lnTo>
                  <a:pt x="0" y="417153"/>
                </a:lnTo>
                <a:lnTo>
                  <a:pt x="0" y="411484"/>
                </a:lnTo>
                <a:lnTo>
                  <a:pt x="11703" y="411484"/>
                </a:lnTo>
                <a:lnTo>
                  <a:pt x="11703" y="417153"/>
                </a:lnTo>
                <a:close/>
                <a:moveTo>
                  <a:pt x="11703" y="402951"/>
                </a:moveTo>
                <a:lnTo>
                  <a:pt x="0" y="402951"/>
                </a:lnTo>
                <a:lnTo>
                  <a:pt x="0" y="397283"/>
                </a:lnTo>
                <a:lnTo>
                  <a:pt x="11703" y="397283"/>
                </a:lnTo>
                <a:lnTo>
                  <a:pt x="11703" y="402951"/>
                </a:lnTo>
                <a:close/>
                <a:moveTo>
                  <a:pt x="11703" y="388749"/>
                </a:moveTo>
                <a:lnTo>
                  <a:pt x="0" y="388749"/>
                </a:lnTo>
                <a:lnTo>
                  <a:pt x="0" y="383081"/>
                </a:lnTo>
                <a:lnTo>
                  <a:pt x="11703" y="383081"/>
                </a:lnTo>
                <a:lnTo>
                  <a:pt x="11703" y="388749"/>
                </a:lnTo>
                <a:close/>
                <a:moveTo>
                  <a:pt x="11703" y="374547"/>
                </a:moveTo>
                <a:lnTo>
                  <a:pt x="0" y="374547"/>
                </a:lnTo>
                <a:lnTo>
                  <a:pt x="0" y="368879"/>
                </a:lnTo>
                <a:lnTo>
                  <a:pt x="11703" y="368879"/>
                </a:lnTo>
                <a:lnTo>
                  <a:pt x="11703" y="374547"/>
                </a:lnTo>
                <a:close/>
                <a:moveTo>
                  <a:pt x="11703" y="360407"/>
                </a:moveTo>
                <a:lnTo>
                  <a:pt x="0" y="360407"/>
                </a:lnTo>
                <a:lnTo>
                  <a:pt x="0" y="354738"/>
                </a:lnTo>
                <a:lnTo>
                  <a:pt x="11703" y="354738"/>
                </a:lnTo>
                <a:lnTo>
                  <a:pt x="11703" y="360407"/>
                </a:lnTo>
                <a:close/>
                <a:moveTo>
                  <a:pt x="11703" y="346205"/>
                </a:moveTo>
                <a:lnTo>
                  <a:pt x="0" y="346205"/>
                </a:lnTo>
                <a:lnTo>
                  <a:pt x="0" y="340537"/>
                </a:lnTo>
                <a:lnTo>
                  <a:pt x="11703" y="340537"/>
                </a:lnTo>
                <a:lnTo>
                  <a:pt x="11703" y="346205"/>
                </a:lnTo>
                <a:close/>
                <a:moveTo>
                  <a:pt x="11703" y="332003"/>
                </a:moveTo>
                <a:lnTo>
                  <a:pt x="0" y="332003"/>
                </a:lnTo>
                <a:lnTo>
                  <a:pt x="0" y="326335"/>
                </a:lnTo>
                <a:lnTo>
                  <a:pt x="11703" y="326335"/>
                </a:lnTo>
                <a:lnTo>
                  <a:pt x="11703" y="332003"/>
                </a:lnTo>
                <a:close/>
                <a:moveTo>
                  <a:pt x="11703" y="317801"/>
                </a:moveTo>
                <a:lnTo>
                  <a:pt x="0" y="317801"/>
                </a:lnTo>
                <a:lnTo>
                  <a:pt x="0" y="312133"/>
                </a:lnTo>
                <a:lnTo>
                  <a:pt x="11703" y="312133"/>
                </a:lnTo>
                <a:lnTo>
                  <a:pt x="11703" y="317801"/>
                </a:lnTo>
                <a:close/>
                <a:moveTo>
                  <a:pt x="11703" y="303661"/>
                </a:moveTo>
                <a:lnTo>
                  <a:pt x="0" y="303661"/>
                </a:lnTo>
                <a:lnTo>
                  <a:pt x="0" y="297992"/>
                </a:lnTo>
                <a:lnTo>
                  <a:pt x="11703" y="297992"/>
                </a:lnTo>
                <a:lnTo>
                  <a:pt x="11703" y="303661"/>
                </a:lnTo>
                <a:close/>
                <a:moveTo>
                  <a:pt x="11703" y="289459"/>
                </a:moveTo>
                <a:lnTo>
                  <a:pt x="0" y="289459"/>
                </a:lnTo>
                <a:lnTo>
                  <a:pt x="0" y="283791"/>
                </a:lnTo>
                <a:lnTo>
                  <a:pt x="11703" y="283791"/>
                </a:lnTo>
                <a:lnTo>
                  <a:pt x="11703" y="289459"/>
                </a:lnTo>
                <a:close/>
                <a:moveTo>
                  <a:pt x="11703" y="275257"/>
                </a:moveTo>
                <a:lnTo>
                  <a:pt x="0" y="275257"/>
                </a:lnTo>
                <a:lnTo>
                  <a:pt x="0" y="269589"/>
                </a:lnTo>
                <a:lnTo>
                  <a:pt x="11703" y="269589"/>
                </a:lnTo>
                <a:lnTo>
                  <a:pt x="11703" y="275257"/>
                </a:lnTo>
                <a:close/>
                <a:moveTo>
                  <a:pt x="11703" y="261056"/>
                </a:moveTo>
                <a:lnTo>
                  <a:pt x="0" y="261056"/>
                </a:lnTo>
                <a:lnTo>
                  <a:pt x="0" y="255387"/>
                </a:lnTo>
                <a:lnTo>
                  <a:pt x="11703" y="255387"/>
                </a:lnTo>
                <a:lnTo>
                  <a:pt x="11703" y="261056"/>
                </a:lnTo>
                <a:close/>
                <a:moveTo>
                  <a:pt x="11703" y="246854"/>
                </a:moveTo>
                <a:lnTo>
                  <a:pt x="0" y="246854"/>
                </a:lnTo>
                <a:lnTo>
                  <a:pt x="0" y="241186"/>
                </a:lnTo>
                <a:lnTo>
                  <a:pt x="11703" y="241186"/>
                </a:lnTo>
                <a:lnTo>
                  <a:pt x="11703" y="246854"/>
                </a:lnTo>
                <a:close/>
                <a:moveTo>
                  <a:pt x="11703" y="232713"/>
                </a:moveTo>
                <a:lnTo>
                  <a:pt x="0" y="232713"/>
                </a:lnTo>
                <a:lnTo>
                  <a:pt x="0" y="227045"/>
                </a:lnTo>
                <a:lnTo>
                  <a:pt x="11703" y="227045"/>
                </a:lnTo>
                <a:lnTo>
                  <a:pt x="11703" y="232713"/>
                </a:lnTo>
                <a:close/>
                <a:moveTo>
                  <a:pt x="11703" y="218511"/>
                </a:moveTo>
                <a:lnTo>
                  <a:pt x="0" y="218511"/>
                </a:lnTo>
                <a:lnTo>
                  <a:pt x="0" y="212843"/>
                </a:lnTo>
                <a:lnTo>
                  <a:pt x="11703" y="212843"/>
                </a:lnTo>
                <a:lnTo>
                  <a:pt x="11703" y="218511"/>
                </a:lnTo>
                <a:close/>
                <a:moveTo>
                  <a:pt x="11703" y="204310"/>
                </a:moveTo>
                <a:lnTo>
                  <a:pt x="0" y="204310"/>
                </a:lnTo>
                <a:lnTo>
                  <a:pt x="0" y="198641"/>
                </a:lnTo>
                <a:lnTo>
                  <a:pt x="11703" y="198641"/>
                </a:lnTo>
                <a:lnTo>
                  <a:pt x="11703" y="204310"/>
                </a:lnTo>
                <a:close/>
                <a:moveTo>
                  <a:pt x="11703" y="190108"/>
                </a:moveTo>
                <a:lnTo>
                  <a:pt x="0" y="190108"/>
                </a:lnTo>
                <a:lnTo>
                  <a:pt x="0" y="184439"/>
                </a:lnTo>
                <a:lnTo>
                  <a:pt x="11703" y="184439"/>
                </a:lnTo>
                <a:lnTo>
                  <a:pt x="11703" y="190108"/>
                </a:lnTo>
                <a:close/>
                <a:moveTo>
                  <a:pt x="11703" y="175906"/>
                </a:moveTo>
                <a:lnTo>
                  <a:pt x="0" y="175906"/>
                </a:lnTo>
                <a:lnTo>
                  <a:pt x="0" y="170238"/>
                </a:lnTo>
                <a:lnTo>
                  <a:pt x="11703" y="170238"/>
                </a:lnTo>
                <a:lnTo>
                  <a:pt x="11703" y="175906"/>
                </a:lnTo>
                <a:close/>
                <a:moveTo>
                  <a:pt x="11703" y="161765"/>
                </a:moveTo>
                <a:lnTo>
                  <a:pt x="0" y="161765"/>
                </a:lnTo>
                <a:lnTo>
                  <a:pt x="0" y="156097"/>
                </a:lnTo>
                <a:lnTo>
                  <a:pt x="11703" y="156097"/>
                </a:lnTo>
                <a:lnTo>
                  <a:pt x="11703" y="161765"/>
                </a:lnTo>
                <a:close/>
                <a:moveTo>
                  <a:pt x="11703" y="147564"/>
                </a:moveTo>
                <a:lnTo>
                  <a:pt x="0" y="147564"/>
                </a:lnTo>
                <a:lnTo>
                  <a:pt x="0" y="141895"/>
                </a:lnTo>
                <a:lnTo>
                  <a:pt x="11703" y="141895"/>
                </a:lnTo>
                <a:lnTo>
                  <a:pt x="11703" y="147564"/>
                </a:lnTo>
                <a:close/>
                <a:moveTo>
                  <a:pt x="11703" y="133362"/>
                </a:moveTo>
                <a:lnTo>
                  <a:pt x="0" y="133362"/>
                </a:lnTo>
                <a:lnTo>
                  <a:pt x="0" y="127693"/>
                </a:lnTo>
                <a:lnTo>
                  <a:pt x="11703" y="127693"/>
                </a:lnTo>
                <a:lnTo>
                  <a:pt x="11703" y="133362"/>
                </a:lnTo>
                <a:close/>
                <a:moveTo>
                  <a:pt x="11703" y="119160"/>
                </a:moveTo>
                <a:lnTo>
                  <a:pt x="0" y="119160"/>
                </a:lnTo>
                <a:lnTo>
                  <a:pt x="0" y="113492"/>
                </a:lnTo>
                <a:lnTo>
                  <a:pt x="11703" y="113492"/>
                </a:lnTo>
                <a:lnTo>
                  <a:pt x="11703" y="119160"/>
                </a:lnTo>
                <a:close/>
                <a:moveTo>
                  <a:pt x="11703" y="105020"/>
                </a:moveTo>
                <a:lnTo>
                  <a:pt x="0" y="105020"/>
                </a:lnTo>
                <a:lnTo>
                  <a:pt x="0" y="99351"/>
                </a:lnTo>
                <a:lnTo>
                  <a:pt x="11703" y="99351"/>
                </a:lnTo>
                <a:lnTo>
                  <a:pt x="11703" y="105020"/>
                </a:lnTo>
                <a:close/>
                <a:moveTo>
                  <a:pt x="11703" y="90818"/>
                </a:moveTo>
                <a:lnTo>
                  <a:pt x="0" y="90818"/>
                </a:lnTo>
                <a:lnTo>
                  <a:pt x="0" y="85149"/>
                </a:lnTo>
                <a:lnTo>
                  <a:pt x="11703" y="85149"/>
                </a:lnTo>
                <a:lnTo>
                  <a:pt x="11703" y="90818"/>
                </a:lnTo>
                <a:close/>
                <a:moveTo>
                  <a:pt x="11703" y="76616"/>
                </a:moveTo>
                <a:lnTo>
                  <a:pt x="0" y="76616"/>
                </a:lnTo>
                <a:lnTo>
                  <a:pt x="0" y="70947"/>
                </a:lnTo>
                <a:lnTo>
                  <a:pt x="11703" y="70947"/>
                </a:lnTo>
                <a:lnTo>
                  <a:pt x="11703" y="76616"/>
                </a:lnTo>
                <a:close/>
                <a:moveTo>
                  <a:pt x="11703" y="62414"/>
                </a:moveTo>
                <a:lnTo>
                  <a:pt x="0" y="62414"/>
                </a:lnTo>
                <a:lnTo>
                  <a:pt x="0" y="56746"/>
                </a:lnTo>
                <a:lnTo>
                  <a:pt x="11703" y="56746"/>
                </a:lnTo>
                <a:lnTo>
                  <a:pt x="11703" y="62414"/>
                </a:lnTo>
                <a:close/>
                <a:moveTo>
                  <a:pt x="11703" y="48213"/>
                </a:moveTo>
                <a:lnTo>
                  <a:pt x="0" y="48213"/>
                </a:lnTo>
                <a:lnTo>
                  <a:pt x="0" y="42544"/>
                </a:lnTo>
                <a:lnTo>
                  <a:pt x="11703" y="42544"/>
                </a:lnTo>
                <a:lnTo>
                  <a:pt x="11703" y="48213"/>
                </a:lnTo>
                <a:close/>
                <a:moveTo>
                  <a:pt x="11703" y="34072"/>
                </a:moveTo>
                <a:lnTo>
                  <a:pt x="0" y="34072"/>
                </a:lnTo>
                <a:lnTo>
                  <a:pt x="0" y="28403"/>
                </a:lnTo>
                <a:lnTo>
                  <a:pt x="11703" y="28403"/>
                </a:lnTo>
                <a:lnTo>
                  <a:pt x="11703" y="34072"/>
                </a:lnTo>
                <a:close/>
                <a:moveTo>
                  <a:pt x="11703" y="19870"/>
                </a:moveTo>
                <a:lnTo>
                  <a:pt x="0" y="19870"/>
                </a:lnTo>
                <a:lnTo>
                  <a:pt x="0" y="14201"/>
                </a:lnTo>
                <a:lnTo>
                  <a:pt x="11703" y="14201"/>
                </a:lnTo>
                <a:lnTo>
                  <a:pt x="11703" y="19870"/>
                </a:lnTo>
                <a:close/>
                <a:moveTo>
                  <a:pt x="11703" y="5668"/>
                </a:moveTo>
                <a:lnTo>
                  <a:pt x="0" y="5668"/>
                </a:lnTo>
                <a:lnTo>
                  <a:pt x="0" y="0"/>
                </a:lnTo>
                <a:lnTo>
                  <a:pt x="11703" y="0"/>
                </a:lnTo>
                <a:lnTo>
                  <a:pt x="11703" y="5668"/>
                </a:lnTo>
                <a:close/>
              </a:path>
            </a:pathLst>
          </a:custGeom>
          <a:solidFill>
            <a:srgbClr val="6D6E71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23C4702-68B3-0BA3-D2C7-EC298FAC1400}"/>
              </a:ext>
            </a:extLst>
          </p:cNvPr>
          <p:cNvSpPr/>
          <p:nvPr/>
        </p:nvSpPr>
        <p:spPr>
          <a:xfrm>
            <a:off x="11466199" y="5022570"/>
            <a:ext cx="11702" cy="516503"/>
          </a:xfrm>
          <a:custGeom>
            <a:avLst/>
            <a:gdLst>
              <a:gd name="connsiteX0" fmla="*/ 11703 w 11702"/>
              <a:gd name="connsiteY0" fmla="*/ 516504 h 516503"/>
              <a:gd name="connsiteX1" fmla="*/ 0 w 11702"/>
              <a:gd name="connsiteY1" fmla="*/ 516504 h 516503"/>
              <a:gd name="connsiteX2" fmla="*/ 0 w 11702"/>
              <a:gd name="connsiteY2" fmla="*/ 510836 h 516503"/>
              <a:gd name="connsiteX3" fmla="*/ 11703 w 11702"/>
              <a:gd name="connsiteY3" fmla="*/ 510836 h 516503"/>
              <a:gd name="connsiteX4" fmla="*/ 11703 w 11702"/>
              <a:gd name="connsiteY4" fmla="*/ 516504 h 516503"/>
              <a:gd name="connsiteX5" fmla="*/ 11703 w 11702"/>
              <a:gd name="connsiteY5" fmla="*/ 502302 h 516503"/>
              <a:gd name="connsiteX6" fmla="*/ 0 w 11702"/>
              <a:gd name="connsiteY6" fmla="*/ 502302 h 516503"/>
              <a:gd name="connsiteX7" fmla="*/ 0 w 11702"/>
              <a:gd name="connsiteY7" fmla="*/ 496634 h 516503"/>
              <a:gd name="connsiteX8" fmla="*/ 11703 w 11702"/>
              <a:gd name="connsiteY8" fmla="*/ 496634 h 516503"/>
              <a:gd name="connsiteX9" fmla="*/ 11703 w 11702"/>
              <a:gd name="connsiteY9" fmla="*/ 502302 h 516503"/>
              <a:gd name="connsiteX10" fmla="*/ 11703 w 11702"/>
              <a:gd name="connsiteY10" fmla="*/ 488100 h 516503"/>
              <a:gd name="connsiteX11" fmla="*/ 0 w 11702"/>
              <a:gd name="connsiteY11" fmla="*/ 488100 h 516503"/>
              <a:gd name="connsiteX12" fmla="*/ 0 w 11702"/>
              <a:gd name="connsiteY12" fmla="*/ 482432 h 516503"/>
              <a:gd name="connsiteX13" fmla="*/ 11703 w 11702"/>
              <a:gd name="connsiteY13" fmla="*/ 482432 h 516503"/>
              <a:gd name="connsiteX14" fmla="*/ 11703 w 11702"/>
              <a:gd name="connsiteY14" fmla="*/ 488100 h 516503"/>
              <a:gd name="connsiteX15" fmla="*/ 11703 w 11702"/>
              <a:gd name="connsiteY15" fmla="*/ 473899 h 516503"/>
              <a:gd name="connsiteX16" fmla="*/ 0 w 11702"/>
              <a:gd name="connsiteY16" fmla="*/ 473899 h 516503"/>
              <a:gd name="connsiteX17" fmla="*/ 0 w 11702"/>
              <a:gd name="connsiteY17" fmla="*/ 468230 h 516503"/>
              <a:gd name="connsiteX18" fmla="*/ 11703 w 11702"/>
              <a:gd name="connsiteY18" fmla="*/ 468230 h 516503"/>
              <a:gd name="connsiteX19" fmla="*/ 11703 w 11702"/>
              <a:gd name="connsiteY19" fmla="*/ 473899 h 516503"/>
              <a:gd name="connsiteX20" fmla="*/ 11703 w 11702"/>
              <a:gd name="connsiteY20" fmla="*/ 459697 h 516503"/>
              <a:gd name="connsiteX21" fmla="*/ 0 w 11702"/>
              <a:gd name="connsiteY21" fmla="*/ 459697 h 516503"/>
              <a:gd name="connsiteX22" fmla="*/ 0 w 11702"/>
              <a:gd name="connsiteY22" fmla="*/ 454029 h 516503"/>
              <a:gd name="connsiteX23" fmla="*/ 11703 w 11702"/>
              <a:gd name="connsiteY23" fmla="*/ 454029 h 516503"/>
              <a:gd name="connsiteX24" fmla="*/ 11703 w 11702"/>
              <a:gd name="connsiteY24" fmla="*/ 459697 h 516503"/>
              <a:gd name="connsiteX25" fmla="*/ 11703 w 11702"/>
              <a:gd name="connsiteY25" fmla="*/ 445556 h 516503"/>
              <a:gd name="connsiteX26" fmla="*/ 0 w 11702"/>
              <a:gd name="connsiteY26" fmla="*/ 445556 h 516503"/>
              <a:gd name="connsiteX27" fmla="*/ 0 w 11702"/>
              <a:gd name="connsiteY27" fmla="*/ 439888 h 516503"/>
              <a:gd name="connsiteX28" fmla="*/ 11703 w 11702"/>
              <a:gd name="connsiteY28" fmla="*/ 439888 h 516503"/>
              <a:gd name="connsiteX29" fmla="*/ 11703 w 11702"/>
              <a:gd name="connsiteY29" fmla="*/ 445556 h 516503"/>
              <a:gd name="connsiteX30" fmla="*/ 11703 w 11702"/>
              <a:gd name="connsiteY30" fmla="*/ 431354 h 516503"/>
              <a:gd name="connsiteX31" fmla="*/ 0 w 11702"/>
              <a:gd name="connsiteY31" fmla="*/ 431354 h 516503"/>
              <a:gd name="connsiteX32" fmla="*/ 0 w 11702"/>
              <a:gd name="connsiteY32" fmla="*/ 425686 h 516503"/>
              <a:gd name="connsiteX33" fmla="*/ 11703 w 11702"/>
              <a:gd name="connsiteY33" fmla="*/ 425686 h 516503"/>
              <a:gd name="connsiteX34" fmla="*/ 11703 w 11702"/>
              <a:gd name="connsiteY34" fmla="*/ 431354 h 516503"/>
              <a:gd name="connsiteX35" fmla="*/ 11703 w 11702"/>
              <a:gd name="connsiteY35" fmla="*/ 417153 h 516503"/>
              <a:gd name="connsiteX36" fmla="*/ 0 w 11702"/>
              <a:gd name="connsiteY36" fmla="*/ 417153 h 516503"/>
              <a:gd name="connsiteX37" fmla="*/ 0 w 11702"/>
              <a:gd name="connsiteY37" fmla="*/ 411484 h 516503"/>
              <a:gd name="connsiteX38" fmla="*/ 11703 w 11702"/>
              <a:gd name="connsiteY38" fmla="*/ 411484 h 516503"/>
              <a:gd name="connsiteX39" fmla="*/ 11703 w 11702"/>
              <a:gd name="connsiteY39" fmla="*/ 417153 h 516503"/>
              <a:gd name="connsiteX40" fmla="*/ 11703 w 11702"/>
              <a:gd name="connsiteY40" fmla="*/ 402951 h 516503"/>
              <a:gd name="connsiteX41" fmla="*/ 0 w 11702"/>
              <a:gd name="connsiteY41" fmla="*/ 402951 h 516503"/>
              <a:gd name="connsiteX42" fmla="*/ 0 w 11702"/>
              <a:gd name="connsiteY42" fmla="*/ 397283 h 516503"/>
              <a:gd name="connsiteX43" fmla="*/ 11703 w 11702"/>
              <a:gd name="connsiteY43" fmla="*/ 397283 h 516503"/>
              <a:gd name="connsiteX44" fmla="*/ 11703 w 11702"/>
              <a:gd name="connsiteY44" fmla="*/ 402951 h 516503"/>
              <a:gd name="connsiteX45" fmla="*/ 11703 w 11702"/>
              <a:gd name="connsiteY45" fmla="*/ 388749 h 516503"/>
              <a:gd name="connsiteX46" fmla="*/ 0 w 11702"/>
              <a:gd name="connsiteY46" fmla="*/ 388749 h 516503"/>
              <a:gd name="connsiteX47" fmla="*/ 0 w 11702"/>
              <a:gd name="connsiteY47" fmla="*/ 383081 h 516503"/>
              <a:gd name="connsiteX48" fmla="*/ 11703 w 11702"/>
              <a:gd name="connsiteY48" fmla="*/ 383081 h 516503"/>
              <a:gd name="connsiteX49" fmla="*/ 11703 w 11702"/>
              <a:gd name="connsiteY49" fmla="*/ 388749 h 516503"/>
              <a:gd name="connsiteX50" fmla="*/ 11703 w 11702"/>
              <a:gd name="connsiteY50" fmla="*/ 374608 h 516503"/>
              <a:gd name="connsiteX51" fmla="*/ 0 w 11702"/>
              <a:gd name="connsiteY51" fmla="*/ 374608 h 516503"/>
              <a:gd name="connsiteX52" fmla="*/ 0 w 11702"/>
              <a:gd name="connsiteY52" fmla="*/ 368940 h 516503"/>
              <a:gd name="connsiteX53" fmla="*/ 11703 w 11702"/>
              <a:gd name="connsiteY53" fmla="*/ 368940 h 516503"/>
              <a:gd name="connsiteX54" fmla="*/ 11703 w 11702"/>
              <a:gd name="connsiteY54" fmla="*/ 374608 h 516503"/>
              <a:gd name="connsiteX55" fmla="*/ 11703 w 11702"/>
              <a:gd name="connsiteY55" fmla="*/ 360407 h 516503"/>
              <a:gd name="connsiteX56" fmla="*/ 0 w 11702"/>
              <a:gd name="connsiteY56" fmla="*/ 360407 h 516503"/>
              <a:gd name="connsiteX57" fmla="*/ 0 w 11702"/>
              <a:gd name="connsiteY57" fmla="*/ 354739 h 516503"/>
              <a:gd name="connsiteX58" fmla="*/ 11703 w 11702"/>
              <a:gd name="connsiteY58" fmla="*/ 354739 h 516503"/>
              <a:gd name="connsiteX59" fmla="*/ 11703 w 11702"/>
              <a:gd name="connsiteY59" fmla="*/ 360407 h 516503"/>
              <a:gd name="connsiteX60" fmla="*/ 11703 w 11702"/>
              <a:gd name="connsiteY60" fmla="*/ 346205 h 516503"/>
              <a:gd name="connsiteX61" fmla="*/ 0 w 11702"/>
              <a:gd name="connsiteY61" fmla="*/ 346205 h 516503"/>
              <a:gd name="connsiteX62" fmla="*/ 0 w 11702"/>
              <a:gd name="connsiteY62" fmla="*/ 340537 h 516503"/>
              <a:gd name="connsiteX63" fmla="*/ 11703 w 11702"/>
              <a:gd name="connsiteY63" fmla="*/ 340537 h 516503"/>
              <a:gd name="connsiteX64" fmla="*/ 11703 w 11702"/>
              <a:gd name="connsiteY64" fmla="*/ 346205 h 516503"/>
              <a:gd name="connsiteX65" fmla="*/ 11703 w 11702"/>
              <a:gd name="connsiteY65" fmla="*/ 332003 h 516503"/>
              <a:gd name="connsiteX66" fmla="*/ 0 w 11702"/>
              <a:gd name="connsiteY66" fmla="*/ 332003 h 516503"/>
              <a:gd name="connsiteX67" fmla="*/ 0 w 11702"/>
              <a:gd name="connsiteY67" fmla="*/ 326335 h 516503"/>
              <a:gd name="connsiteX68" fmla="*/ 11703 w 11702"/>
              <a:gd name="connsiteY68" fmla="*/ 326335 h 516503"/>
              <a:gd name="connsiteX69" fmla="*/ 11703 w 11702"/>
              <a:gd name="connsiteY69" fmla="*/ 332003 h 516503"/>
              <a:gd name="connsiteX70" fmla="*/ 11703 w 11702"/>
              <a:gd name="connsiteY70" fmla="*/ 317862 h 516503"/>
              <a:gd name="connsiteX71" fmla="*/ 0 w 11702"/>
              <a:gd name="connsiteY71" fmla="*/ 317862 h 516503"/>
              <a:gd name="connsiteX72" fmla="*/ 0 w 11702"/>
              <a:gd name="connsiteY72" fmla="*/ 312194 h 516503"/>
              <a:gd name="connsiteX73" fmla="*/ 11703 w 11702"/>
              <a:gd name="connsiteY73" fmla="*/ 312194 h 516503"/>
              <a:gd name="connsiteX74" fmla="*/ 11703 w 11702"/>
              <a:gd name="connsiteY74" fmla="*/ 317862 h 516503"/>
              <a:gd name="connsiteX75" fmla="*/ 11703 w 11702"/>
              <a:gd name="connsiteY75" fmla="*/ 303661 h 516503"/>
              <a:gd name="connsiteX76" fmla="*/ 0 w 11702"/>
              <a:gd name="connsiteY76" fmla="*/ 303661 h 516503"/>
              <a:gd name="connsiteX77" fmla="*/ 0 w 11702"/>
              <a:gd name="connsiteY77" fmla="*/ 297993 h 516503"/>
              <a:gd name="connsiteX78" fmla="*/ 11703 w 11702"/>
              <a:gd name="connsiteY78" fmla="*/ 297993 h 516503"/>
              <a:gd name="connsiteX79" fmla="*/ 11703 w 11702"/>
              <a:gd name="connsiteY79" fmla="*/ 303661 h 516503"/>
              <a:gd name="connsiteX80" fmla="*/ 11703 w 11702"/>
              <a:gd name="connsiteY80" fmla="*/ 289459 h 516503"/>
              <a:gd name="connsiteX81" fmla="*/ 0 w 11702"/>
              <a:gd name="connsiteY81" fmla="*/ 289459 h 516503"/>
              <a:gd name="connsiteX82" fmla="*/ 0 w 11702"/>
              <a:gd name="connsiteY82" fmla="*/ 283791 h 516503"/>
              <a:gd name="connsiteX83" fmla="*/ 11703 w 11702"/>
              <a:gd name="connsiteY83" fmla="*/ 283791 h 516503"/>
              <a:gd name="connsiteX84" fmla="*/ 11703 w 11702"/>
              <a:gd name="connsiteY84" fmla="*/ 289459 h 516503"/>
              <a:gd name="connsiteX85" fmla="*/ 11703 w 11702"/>
              <a:gd name="connsiteY85" fmla="*/ 275257 h 516503"/>
              <a:gd name="connsiteX86" fmla="*/ 0 w 11702"/>
              <a:gd name="connsiteY86" fmla="*/ 275257 h 516503"/>
              <a:gd name="connsiteX87" fmla="*/ 0 w 11702"/>
              <a:gd name="connsiteY87" fmla="*/ 269589 h 516503"/>
              <a:gd name="connsiteX88" fmla="*/ 11703 w 11702"/>
              <a:gd name="connsiteY88" fmla="*/ 269589 h 516503"/>
              <a:gd name="connsiteX89" fmla="*/ 11703 w 11702"/>
              <a:gd name="connsiteY89" fmla="*/ 275257 h 516503"/>
              <a:gd name="connsiteX90" fmla="*/ 11703 w 11702"/>
              <a:gd name="connsiteY90" fmla="*/ 261056 h 516503"/>
              <a:gd name="connsiteX91" fmla="*/ 0 w 11702"/>
              <a:gd name="connsiteY91" fmla="*/ 261056 h 516503"/>
              <a:gd name="connsiteX92" fmla="*/ 0 w 11702"/>
              <a:gd name="connsiteY92" fmla="*/ 255387 h 516503"/>
              <a:gd name="connsiteX93" fmla="*/ 11703 w 11702"/>
              <a:gd name="connsiteY93" fmla="*/ 255387 h 516503"/>
              <a:gd name="connsiteX94" fmla="*/ 11703 w 11702"/>
              <a:gd name="connsiteY94" fmla="*/ 261056 h 516503"/>
              <a:gd name="connsiteX95" fmla="*/ 11703 w 11702"/>
              <a:gd name="connsiteY95" fmla="*/ 246915 h 516503"/>
              <a:gd name="connsiteX96" fmla="*/ 0 w 11702"/>
              <a:gd name="connsiteY96" fmla="*/ 246915 h 516503"/>
              <a:gd name="connsiteX97" fmla="*/ 0 w 11702"/>
              <a:gd name="connsiteY97" fmla="*/ 241246 h 516503"/>
              <a:gd name="connsiteX98" fmla="*/ 11703 w 11702"/>
              <a:gd name="connsiteY98" fmla="*/ 241246 h 516503"/>
              <a:gd name="connsiteX99" fmla="*/ 11703 w 11702"/>
              <a:gd name="connsiteY99" fmla="*/ 246915 h 516503"/>
              <a:gd name="connsiteX100" fmla="*/ 11703 w 11702"/>
              <a:gd name="connsiteY100" fmla="*/ 232713 h 516503"/>
              <a:gd name="connsiteX101" fmla="*/ 0 w 11702"/>
              <a:gd name="connsiteY101" fmla="*/ 232713 h 516503"/>
              <a:gd name="connsiteX102" fmla="*/ 0 w 11702"/>
              <a:gd name="connsiteY102" fmla="*/ 227045 h 516503"/>
              <a:gd name="connsiteX103" fmla="*/ 11703 w 11702"/>
              <a:gd name="connsiteY103" fmla="*/ 227045 h 516503"/>
              <a:gd name="connsiteX104" fmla="*/ 11703 w 11702"/>
              <a:gd name="connsiteY104" fmla="*/ 232713 h 516503"/>
              <a:gd name="connsiteX105" fmla="*/ 11703 w 11702"/>
              <a:gd name="connsiteY105" fmla="*/ 218511 h 516503"/>
              <a:gd name="connsiteX106" fmla="*/ 0 w 11702"/>
              <a:gd name="connsiteY106" fmla="*/ 218511 h 516503"/>
              <a:gd name="connsiteX107" fmla="*/ 0 w 11702"/>
              <a:gd name="connsiteY107" fmla="*/ 212843 h 516503"/>
              <a:gd name="connsiteX108" fmla="*/ 11703 w 11702"/>
              <a:gd name="connsiteY108" fmla="*/ 212843 h 516503"/>
              <a:gd name="connsiteX109" fmla="*/ 11703 w 11702"/>
              <a:gd name="connsiteY109" fmla="*/ 218511 h 516503"/>
              <a:gd name="connsiteX110" fmla="*/ 11703 w 11702"/>
              <a:gd name="connsiteY110" fmla="*/ 204310 h 516503"/>
              <a:gd name="connsiteX111" fmla="*/ 0 w 11702"/>
              <a:gd name="connsiteY111" fmla="*/ 204310 h 516503"/>
              <a:gd name="connsiteX112" fmla="*/ 0 w 11702"/>
              <a:gd name="connsiteY112" fmla="*/ 198641 h 516503"/>
              <a:gd name="connsiteX113" fmla="*/ 11703 w 11702"/>
              <a:gd name="connsiteY113" fmla="*/ 198641 h 516503"/>
              <a:gd name="connsiteX114" fmla="*/ 11703 w 11702"/>
              <a:gd name="connsiteY114" fmla="*/ 204310 h 516503"/>
              <a:gd name="connsiteX115" fmla="*/ 11703 w 11702"/>
              <a:gd name="connsiteY115" fmla="*/ 190108 h 516503"/>
              <a:gd name="connsiteX116" fmla="*/ 0 w 11702"/>
              <a:gd name="connsiteY116" fmla="*/ 190108 h 516503"/>
              <a:gd name="connsiteX117" fmla="*/ 0 w 11702"/>
              <a:gd name="connsiteY117" fmla="*/ 184440 h 516503"/>
              <a:gd name="connsiteX118" fmla="*/ 11703 w 11702"/>
              <a:gd name="connsiteY118" fmla="*/ 184440 h 516503"/>
              <a:gd name="connsiteX119" fmla="*/ 11703 w 11702"/>
              <a:gd name="connsiteY119" fmla="*/ 190108 h 516503"/>
              <a:gd name="connsiteX120" fmla="*/ 11703 w 11702"/>
              <a:gd name="connsiteY120" fmla="*/ 175967 h 516503"/>
              <a:gd name="connsiteX121" fmla="*/ 0 w 11702"/>
              <a:gd name="connsiteY121" fmla="*/ 175967 h 516503"/>
              <a:gd name="connsiteX122" fmla="*/ 0 w 11702"/>
              <a:gd name="connsiteY122" fmla="*/ 170299 h 516503"/>
              <a:gd name="connsiteX123" fmla="*/ 11703 w 11702"/>
              <a:gd name="connsiteY123" fmla="*/ 170299 h 516503"/>
              <a:gd name="connsiteX124" fmla="*/ 11703 w 11702"/>
              <a:gd name="connsiteY124" fmla="*/ 175967 h 516503"/>
              <a:gd name="connsiteX125" fmla="*/ 11703 w 11702"/>
              <a:gd name="connsiteY125" fmla="*/ 161765 h 516503"/>
              <a:gd name="connsiteX126" fmla="*/ 0 w 11702"/>
              <a:gd name="connsiteY126" fmla="*/ 161765 h 516503"/>
              <a:gd name="connsiteX127" fmla="*/ 0 w 11702"/>
              <a:gd name="connsiteY127" fmla="*/ 156097 h 516503"/>
              <a:gd name="connsiteX128" fmla="*/ 11703 w 11702"/>
              <a:gd name="connsiteY128" fmla="*/ 156097 h 516503"/>
              <a:gd name="connsiteX129" fmla="*/ 11703 w 11702"/>
              <a:gd name="connsiteY129" fmla="*/ 161765 h 516503"/>
              <a:gd name="connsiteX130" fmla="*/ 11703 w 11702"/>
              <a:gd name="connsiteY130" fmla="*/ 147564 h 516503"/>
              <a:gd name="connsiteX131" fmla="*/ 0 w 11702"/>
              <a:gd name="connsiteY131" fmla="*/ 147564 h 516503"/>
              <a:gd name="connsiteX132" fmla="*/ 0 w 11702"/>
              <a:gd name="connsiteY132" fmla="*/ 141895 h 516503"/>
              <a:gd name="connsiteX133" fmla="*/ 11703 w 11702"/>
              <a:gd name="connsiteY133" fmla="*/ 141895 h 516503"/>
              <a:gd name="connsiteX134" fmla="*/ 11703 w 11702"/>
              <a:gd name="connsiteY134" fmla="*/ 147564 h 516503"/>
              <a:gd name="connsiteX135" fmla="*/ 11703 w 11702"/>
              <a:gd name="connsiteY135" fmla="*/ 133362 h 516503"/>
              <a:gd name="connsiteX136" fmla="*/ 0 w 11702"/>
              <a:gd name="connsiteY136" fmla="*/ 133362 h 516503"/>
              <a:gd name="connsiteX137" fmla="*/ 0 w 11702"/>
              <a:gd name="connsiteY137" fmla="*/ 127694 h 516503"/>
              <a:gd name="connsiteX138" fmla="*/ 11703 w 11702"/>
              <a:gd name="connsiteY138" fmla="*/ 127694 h 516503"/>
              <a:gd name="connsiteX139" fmla="*/ 11703 w 11702"/>
              <a:gd name="connsiteY139" fmla="*/ 133362 h 516503"/>
              <a:gd name="connsiteX140" fmla="*/ 11703 w 11702"/>
              <a:gd name="connsiteY140" fmla="*/ 119221 h 516503"/>
              <a:gd name="connsiteX141" fmla="*/ 0 w 11702"/>
              <a:gd name="connsiteY141" fmla="*/ 119221 h 516503"/>
              <a:gd name="connsiteX142" fmla="*/ 0 w 11702"/>
              <a:gd name="connsiteY142" fmla="*/ 113553 h 516503"/>
              <a:gd name="connsiteX143" fmla="*/ 11703 w 11702"/>
              <a:gd name="connsiteY143" fmla="*/ 113553 h 516503"/>
              <a:gd name="connsiteX144" fmla="*/ 11703 w 11702"/>
              <a:gd name="connsiteY144" fmla="*/ 119221 h 516503"/>
              <a:gd name="connsiteX145" fmla="*/ 11703 w 11702"/>
              <a:gd name="connsiteY145" fmla="*/ 105020 h 516503"/>
              <a:gd name="connsiteX146" fmla="*/ 0 w 11702"/>
              <a:gd name="connsiteY146" fmla="*/ 105020 h 516503"/>
              <a:gd name="connsiteX147" fmla="*/ 0 w 11702"/>
              <a:gd name="connsiteY147" fmla="*/ 99351 h 516503"/>
              <a:gd name="connsiteX148" fmla="*/ 11703 w 11702"/>
              <a:gd name="connsiteY148" fmla="*/ 99351 h 516503"/>
              <a:gd name="connsiteX149" fmla="*/ 11703 w 11702"/>
              <a:gd name="connsiteY149" fmla="*/ 105020 h 516503"/>
              <a:gd name="connsiteX150" fmla="*/ 11703 w 11702"/>
              <a:gd name="connsiteY150" fmla="*/ 90818 h 516503"/>
              <a:gd name="connsiteX151" fmla="*/ 0 w 11702"/>
              <a:gd name="connsiteY151" fmla="*/ 90818 h 516503"/>
              <a:gd name="connsiteX152" fmla="*/ 0 w 11702"/>
              <a:gd name="connsiteY152" fmla="*/ 85149 h 516503"/>
              <a:gd name="connsiteX153" fmla="*/ 11703 w 11702"/>
              <a:gd name="connsiteY153" fmla="*/ 85149 h 516503"/>
              <a:gd name="connsiteX154" fmla="*/ 11703 w 11702"/>
              <a:gd name="connsiteY154" fmla="*/ 90818 h 516503"/>
              <a:gd name="connsiteX155" fmla="*/ 11703 w 11702"/>
              <a:gd name="connsiteY155" fmla="*/ 76616 h 516503"/>
              <a:gd name="connsiteX156" fmla="*/ 0 w 11702"/>
              <a:gd name="connsiteY156" fmla="*/ 76616 h 516503"/>
              <a:gd name="connsiteX157" fmla="*/ 0 w 11702"/>
              <a:gd name="connsiteY157" fmla="*/ 70948 h 516503"/>
              <a:gd name="connsiteX158" fmla="*/ 11703 w 11702"/>
              <a:gd name="connsiteY158" fmla="*/ 70948 h 516503"/>
              <a:gd name="connsiteX159" fmla="*/ 11703 w 11702"/>
              <a:gd name="connsiteY159" fmla="*/ 76616 h 516503"/>
              <a:gd name="connsiteX160" fmla="*/ 11703 w 11702"/>
              <a:gd name="connsiteY160" fmla="*/ 62414 h 516503"/>
              <a:gd name="connsiteX161" fmla="*/ 0 w 11702"/>
              <a:gd name="connsiteY161" fmla="*/ 62414 h 516503"/>
              <a:gd name="connsiteX162" fmla="*/ 0 w 11702"/>
              <a:gd name="connsiteY162" fmla="*/ 56746 h 516503"/>
              <a:gd name="connsiteX163" fmla="*/ 11703 w 11702"/>
              <a:gd name="connsiteY163" fmla="*/ 56746 h 516503"/>
              <a:gd name="connsiteX164" fmla="*/ 11703 w 11702"/>
              <a:gd name="connsiteY164" fmla="*/ 62414 h 516503"/>
              <a:gd name="connsiteX165" fmla="*/ 11703 w 11702"/>
              <a:gd name="connsiteY165" fmla="*/ 48274 h 516503"/>
              <a:gd name="connsiteX166" fmla="*/ 0 w 11702"/>
              <a:gd name="connsiteY166" fmla="*/ 48274 h 516503"/>
              <a:gd name="connsiteX167" fmla="*/ 0 w 11702"/>
              <a:gd name="connsiteY167" fmla="*/ 42605 h 516503"/>
              <a:gd name="connsiteX168" fmla="*/ 11703 w 11702"/>
              <a:gd name="connsiteY168" fmla="*/ 42605 h 516503"/>
              <a:gd name="connsiteX169" fmla="*/ 11703 w 11702"/>
              <a:gd name="connsiteY169" fmla="*/ 48274 h 516503"/>
              <a:gd name="connsiteX170" fmla="*/ 11703 w 11702"/>
              <a:gd name="connsiteY170" fmla="*/ 34072 h 516503"/>
              <a:gd name="connsiteX171" fmla="*/ 0 w 11702"/>
              <a:gd name="connsiteY171" fmla="*/ 34072 h 516503"/>
              <a:gd name="connsiteX172" fmla="*/ 0 w 11702"/>
              <a:gd name="connsiteY172" fmla="*/ 28403 h 516503"/>
              <a:gd name="connsiteX173" fmla="*/ 11703 w 11702"/>
              <a:gd name="connsiteY173" fmla="*/ 28403 h 516503"/>
              <a:gd name="connsiteX174" fmla="*/ 11703 w 11702"/>
              <a:gd name="connsiteY174" fmla="*/ 34072 h 516503"/>
              <a:gd name="connsiteX175" fmla="*/ 11703 w 11702"/>
              <a:gd name="connsiteY175" fmla="*/ 19870 h 516503"/>
              <a:gd name="connsiteX176" fmla="*/ 0 w 11702"/>
              <a:gd name="connsiteY176" fmla="*/ 19870 h 516503"/>
              <a:gd name="connsiteX177" fmla="*/ 0 w 11702"/>
              <a:gd name="connsiteY177" fmla="*/ 14201 h 516503"/>
              <a:gd name="connsiteX178" fmla="*/ 11703 w 11702"/>
              <a:gd name="connsiteY178" fmla="*/ 14201 h 516503"/>
              <a:gd name="connsiteX179" fmla="*/ 11703 w 11702"/>
              <a:gd name="connsiteY179" fmla="*/ 19870 h 516503"/>
              <a:gd name="connsiteX180" fmla="*/ 11703 w 11702"/>
              <a:gd name="connsiteY180" fmla="*/ 5668 h 516503"/>
              <a:gd name="connsiteX181" fmla="*/ 0 w 11702"/>
              <a:gd name="connsiteY181" fmla="*/ 5668 h 516503"/>
              <a:gd name="connsiteX182" fmla="*/ 0 w 11702"/>
              <a:gd name="connsiteY182" fmla="*/ 0 h 516503"/>
              <a:gd name="connsiteX183" fmla="*/ 11703 w 11702"/>
              <a:gd name="connsiteY183" fmla="*/ 0 h 516503"/>
              <a:gd name="connsiteX184" fmla="*/ 11703 w 11702"/>
              <a:gd name="connsiteY184" fmla="*/ 5668 h 51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1702" h="516503">
                <a:moveTo>
                  <a:pt x="11703" y="516504"/>
                </a:moveTo>
                <a:lnTo>
                  <a:pt x="0" y="516504"/>
                </a:lnTo>
                <a:lnTo>
                  <a:pt x="0" y="510836"/>
                </a:lnTo>
                <a:lnTo>
                  <a:pt x="11703" y="510836"/>
                </a:lnTo>
                <a:lnTo>
                  <a:pt x="11703" y="516504"/>
                </a:lnTo>
                <a:close/>
                <a:moveTo>
                  <a:pt x="11703" y="502302"/>
                </a:moveTo>
                <a:lnTo>
                  <a:pt x="0" y="502302"/>
                </a:lnTo>
                <a:lnTo>
                  <a:pt x="0" y="496634"/>
                </a:lnTo>
                <a:lnTo>
                  <a:pt x="11703" y="496634"/>
                </a:lnTo>
                <a:lnTo>
                  <a:pt x="11703" y="502302"/>
                </a:lnTo>
                <a:close/>
                <a:moveTo>
                  <a:pt x="11703" y="488100"/>
                </a:moveTo>
                <a:lnTo>
                  <a:pt x="0" y="488100"/>
                </a:lnTo>
                <a:lnTo>
                  <a:pt x="0" y="482432"/>
                </a:lnTo>
                <a:lnTo>
                  <a:pt x="11703" y="482432"/>
                </a:lnTo>
                <a:lnTo>
                  <a:pt x="11703" y="488100"/>
                </a:lnTo>
                <a:close/>
                <a:moveTo>
                  <a:pt x="11703" y="473899"/>
                </a:moveTo>
                <a:lnTo>
                  <a:pt x="0" y="473899"/>
                </a:lnTo>
                <a:lnTo>
                  <a:pt x="0" y="468230"/>
                </a:lnTo>
                <a:lnTo>
                  <a:pt x="11703" y="468230"/>
                </a:lnTo>
                <a:lnTo>
                  <a:pt x="11703" y="473899"/>
                </a:lnTo>
                <a:close/>
                <a:moveTo>
                  <a:pt x="11703" y="459697"/>
                </a:moveTo>
                <a:lnTo>
                  <a:pt x="0" y="459697"/>
                </a:lnTo>
                <a:lnTo>
                  <a:pt x="0" y="454029"/>
                </a:lnTo>
                <a:lnTo>
                  <a:pt x="11703" y="454029"/>
                </a:lnTo>
                <a:lnTo>
                  <a:pt x="11703" y="459697"/>
                </a:lnTo>
                <a:close/>
                <a:moveTo>
                  <a:pt x="11703" y="445556"/>
                </a:moveTo>
                <a:lnTo>
                  <a:pt x="0" y="445556"/>
                </a:lnTo>
                <a:lnTo>
                  <a:pt x="0" y="439888"/>
                </a:lnTo>
                <a:lnTo>
                  <a:pt x="11703" y="439888"/>
                </a:lnTo>
                <a:lnTo>
                  <a:pt x="11703" y="445556"/>
                </a:lnTo>
                <a:close/>
                <a:moveTo>
                  <a:pt x="11703" y="431354"/>
                </a:moveTo>
                <a:lnTo>
                  <a:pt x="0" y="431354"/>
                </a:lnTo>
                <a:lnTo>
                  <a:pt x="0" y="425686"/>
                </a:lnTo>
                <a:lnTo>
                  <a:pt x="11703" y="425686"/>
                </a:lnTo>
                <a:lnTo>
                  <a:pt x="11703" y="431354"/>
                </a:lnTo>
                <a:close/>
                <a:moveTo>
                  <a:pt x="11703" y="417153"/>
                </a:moveTo>
                <a:lnTo>
                  <a:pt x="0" y="417153"/>
                </a:lnTo>
                <a:lnTo>
                  <a:pt x="0" y="411484"/>
                </a:lnTo>
                <a:lnTo>
                  <a:pt x="11703" y="411484"/>
                </a:lnTo>
                <a:lnTo>
                  <a:pt x="11703" y="417153"/>
                </a:lnTo>
                <a:close/>
                <a:moveTo>
                  <a:pt x="11703" y="402951"/>
                </a:moveTo>
                <a:lnTo>
                  <a:pt x="0" y="402951"/>
                </a:lnTo>
                <a:lnTo>
                  <a:pt x="0" y="397283"/>
                </a:lnTo>
                <a:lnTo>
                  <a:pt x="11703" y="397283"/>
                </a:lnTo>
                <a:lnTo>
                  <a:pt x="11703" y="402951"/>
                </a:lnTo>
                <a:close/>
                <a:moveTo>
                  <a:pt x="11703" y="388749"/>
                </a:moveTo>
                <a:lnTo>
                  <a:pt x="0" y="388749"/>
                </a:lnTo>
                <a:lnTo>
                  <a:pt x="0" y="383081"/>
                </a:lnTo>
                <a:lnTo>
                  <a:pt x="11703" y="383081"/>
                </a:lnTo>
                <a:lnTo>
                  <a:pt x="11703" y="388749"/>
                </a:lnTo>
                <a:close/>
                <a:moveTo>
                  <a:pt x="11703" y="374608"/>
                </a:moveTo>
                <a:lnTo>
                  <a:pt x="0" y="374608"/>
                </a:lnTo>
                <a:lnTo>
                  <a:pt x="0" y="368940"/>
                </a:lnTo>
                <a:lnTo>
                  <a:pt x="11703" y="368940"/>
                </a:lnTo>
                <a:lnTo>
                  <a:pt x="11703" y="374608"/>
                </a:lnTo>
                <a:close/>
                <a:moveTo>
                  <a:pt x="11703" y="360407"/>
                </a:moveTo>
                <a:lnTo>
                  <a:pt x="0" y="360407"/>
                </a:lnTo>
                <a:lnTo>
                  <a:pt x="0" y="354739"/>
                </a:lnTo>
                <a:lnTo>
                  <a:pt x="11703" y="354739"/>
                </a:lnTo>
                <a:lnTo>
                  <a:pt x="11703" y="360407"/>
                </a:lnTo>
                <a:close/>
                <a:moveTo>
                  <a:pt x="11703" y="346205"/>
                </a:moveTo>
                <a:lnTo>
                  <a:pt x="0" y="346205"/>
                </a:lnTo>
                <a:lnTo>
                  <a:pt x="0" y="340537"/>
                </a:lnTo>
                <a:lnTo>
                  <a:pt x="11703" y="340537"/>
                </a:lnTo>
                <a:lnTo>
                  <a:pt x="11703" y="346205"/>
                </a:lnTo>
                <a:close/>
                <a:moveTo>
                  <a:pt x="11703" y="332003"/>
                </a:moveTo>
                <a:lnTo>
                  <a:pt x="0" y="332003"/>
                </a:lnTo>
                <a:lnTo>
                  <a:pt x="0" y="326335"/>
                </a:lnTo>
                <a:lnTo>
                  <a:pt x="11703" y="326335"/>
                </a:lnTo>
                <a:lnTo>
                  <a:pt x="11703" y="332003"/>
                </a:lnTo>
                <a:close/>
                <a:moveTo>
                  <a:pt x="11703" y="317862"/>
                </a:moveTo>
                <a:lnTo>
                  <a:pt x="0" y="317862"/>
                </a:lnTo>
                <a:lnTo>
                  <a:pt x="0" y="312194"/>
                </a:lnTo>
                <a:lnTo>
                  <a:pt x="11703" y="312194"/>
                </a:lnTo>
                <a:lnTo>
                  <a:pt x="11703" y="317862"/>
                </a:lnTo>
                <a:close/>
                <a:moveTo>
                  <a:pt x="11703" y="303661"/>
                </a:moveTo>
                <a:lnTo>
                  <a:pt x="0" y="303661"/>
                </a:lnTo>
                <a:lnTo>
                  <a:pt x="0" y="297993"/>
                </a:lnTo>
                <a:lnTo>
                  <a:pt x="11703" y="297993"/>
                </a:lnTo>
                <a:lnTo>
                  <a:pt x="11703" y="303661"/>
                </a:lnTo>
                <a:close/>
                <a:moveTo>
                  <a:pt x="11703" y="289459"/>
                </a:moveTo>
                <a:lnTo>
                  <a:pt x="0" y="289459"/>
                </a:lnTo>
                <a:lnTo>
                  <a:pt x="0" y="283791"/>
                </a:lnTo>
                <a:lnTo>
                  <a:pt x="11703" y="283791"/>
                </a:lnTo>
                <a:lnTo>
                  <a:pt x="11703" y="289459"/>
                </a:lnTo>
                <a:close/>
                <a:moveTo>
                  <a:pt x="11703" y="275257"/>
                </a:moveTo>
                <a:lnTo>
                  <a:pt x="0" y="275257"/>
                </a:lnTo>
                <a:lnTo>
                  <a:pt x="0" y="269589"/>
                </a:lnTo>
                <a:lnTo>
                  <a:pt x="11703" y="269589"/>
                </a:lnTo>
                <a:lnTo>
                  <a:pt x="11703" y="275257"/>
                </a:lnTo>
                <a:close/>
                <a:moveTo>
                  <a:pt x="11703" y="261056"/>
                </a:moveTo>
                <a:lnTo>
                  <a:pt x="0" y="261056"/>
                </a:lnTo>
                <a:lnTo>
                  <a:pt x="0" y="255387"/>
                </a:lnTo>
                <a:lnTo>
                  <a:pt x="11703" y="255387"/>
                </a:lnTo>
                <a:lnTo>
                  <a:pt x="11703" y="261056"/>
                </a:lnTo>
                <a:close/>
                <a:moveTo>
                  <a:pt x="11703" y="246915"/>
                </a:moveTo>
                <a:lnTo>
                  <a:pt x="0" y="246915"/>
                </a:lnTo>
                <a:lnTo>
                  <a:pt x="0" y="241246"/>
                </a:lnTo>
                <a:lnTo>
                  <a:pt x="11703" y="241246"/>
                </a:lnTo>
                <a:lnTo>
                  <a:pt x="11703" y="246915"/>
                </a:lnTo>
                <a:close/>
                <a:moveTo>
                  <a:pt x="11703" y="232713"/>
                </a:moveTo>
                <a:lnTo>
                  <a:pt x="0" y="232713"/>
                </a:lnTo>
                <a:lnTo>
                  <a:pt x="0" y="227045"/>
                </a:lnTo>
                <a:lnTo>
                  <a:pt x="11703" y="227045"/>
                </a:lnTo>
                <a:lnTo>
                  <a:pt x="11703" y="232713"/>
                </a:lnTo>
                <a:close/>
                <a:moveTo>
                  <a:pt x="11703" y="218511"/>
                </a:moveTo>
                <a:lnTo>
                  <a:pt x="0" y="218511"/>
                </a:lnTo>
                <a:lnTo>
                  <a:pt x="0" y="212843"/>
                </a:lnTo>
                <a:lnTo>
                  <a:pt x="11703" y="212843"/>
                </a:lnTo>
                <a:lnTo>
                  <a:pt x="11703" y="218511"/>
                </a:lnTo>
                <a:close/>
                <a:moveTo>
                  <a:pt x="11703" y="204310"/>
                </a:moveTo>
                <a:lnTo>
                  <a:pt x="0" y="204310"/>
                </a:lnTo>
                <a:lnTo>
                  <a:pt x="0" y="198641"/>
                </a:lnTo>
                <a:lnTo>
                  <a:pt x="11703" y="198641"/>
                </a:lnTo>
                <a:lnTo>
                  <a:pt x="11703" y="204310"/>
                </a:lnTo>
                <a:close/>
                <a:moveTo>
                  <a:pt x="11703" y="190108"/>
                </a:moveTo>
                <a:lnTo>
                  <a:pt x="0" y="190108"/>
                </a:lnTo>
                <a:lnTo>
                  <a:pt x="0" y="184440"/>
                </a:lnTo>
                <a:lnTo>
                  <a:pt x="11703" y="184440"/>
                </a:lnTo>
                <a:lnTo>
                  <a:pt x="11703" y="190108"/>
                </a:lnTo>
                <a:close/>
                <a:moveTo>
                  <a:pt x="11703" y="175967"/>
                </a:moveTo>
                <a:lnTo>
                  <a:pt x="0" y="175967"/>
                </a:lnTo>
                <a:lnTo>
                  <a:pt x="0" y="170299"/>
                </a:lnTo>
                <a:lnTo>
                  <a:pt x="11703" y="170299"/>
                </a:lnTo>
                <a:lnTo>
                  <a:pt x="11703" y="175967"/>
                </a:lnTo>
                <a:close/>
                <a:moveTo>
                  <a:pt x="11703" y="161765"/>
                </a:moveTo>
                <a:lnTo>
                  <a:pt x="0" y="161765"/>
                </a:lnTo>
                <a:lnTo>
                  <a:pt x="0" y="156097"/>
                </a:lnTo>
                <a:lnTo>
                  <a:pt x="11703" y="156097"/>
                </a:lnTo>
                <a:lnTo>
                  <a:pt x="11703" y="161765"/>
                </a:lnTo>
                <a:close/>
                <a:moveTo>
                  <a:pt x="11703" y="147564"/>
                </a:moveTo>
                <a:lnTo>
                  <a:pt x="0" y="147564"/>
                </a:lnTo>
                <a:lnTo>
                  <a:pt x="0" y="141895"/>
                </a:lnTo>
                <a:lnTo>
                  <a:pt x="11703" y="141895"/>
                </a:lnTo>
                <a:lnTo>
                  <a:pt x="11703" y="147564"/>
                </a:lnTo>
                <a:close/>
                <a:moveTo>
                  <a:pt x="11703" y="133362"/>
                </a:moveTo>
                <a:lnTo>
                  <a:pt x="0" y="133362"/>
                </a:lnTo>
                <a:lnTo>
                  <a:pt x="0" y="127694"/>
                </a:lnTo>
                <a:lnTo>
                  <a:pt x="11703" y="127694"/>
                </a:lnTo>
                <a:lnTo>
                  <a:pt x="11703" y="133362"/>
                </a:lnTo>
                <a:close/>
                <a:moveTo>
                  <a:pt x="11703" y="119221"/>
                </a:moveTo>
                <a:lnTo>
                  <a:pt x="0" y="119221"/>
                </a:lnTo>
                <a:lnTo>
                  <a:pt x="0" y="113553"/>
                </a:lnTo>
                <a:lnTo>
                  <a:pt x="11703" y="113553"/>
                </a:lnTo>
                <a:lnTo>
                  <a:pt x="11703" y="119221"/>
                </a:lnTo>
                <a:close/>
                <a:moveTo>
                  <a:pt x="11703" y="105020"/>
                </a:moveTo>
                <a:lnTo>
                  <a:pt x="0" y="105020"/>
                </a:lnTo>
                <a:lnTo>
                  <a:pt x="0" y="99351"/>
                </a:lnTo>
                <a:lnTo>
                  <a:pt x="11703" y="99351"/>
                </a:lnTo>
                <a:lnTo>
                  <a:pt x="11703" y="105020"/>
                </a:lnTo>
                <a:close/>
                <a:moveTo>
                  <a:pt x="11703" y="90818"/>
                </a:moveTo>
                <a:lnTo>
                  <a:pt x="0" y="90818"/>
                </a:lnTo>
                <a:lnTo>
                  <a:pt x="0" y="85149"/>
                </a:lnTo>
                <a:lnTo>
                  <a:pt x="11703" y="85149"/>
                </a:lnTo>
                <a:lnTo>
                  <a:pt x="11703" y="90818"/>
                </a:lnTo>
                <a:close/>
                <a:moveTo>
                  <a:pt x="11703" y="76616"/>
                </a:moveTo>
                <a:lnTo>
                  <a:pt x="0" y="76616"/>
                </a:lnTo>
                <a:lnTo>
                  <a:pt x="0" y="70948"/>
                </a:lnTo>
                <a:lnTo>
                  <a:pt x="11703" y="70948"/>
                </a:lnTo>
                <a:lnTo>
                  <a:pt x="11703" y="76616"/>
                </a:lnTo>
                <a:close/>
                <a:moveTo>
                  <a:pt x="11703" y="62414"/>
                </a:moveTo>
                <a:lnTo>
                  <a:pt x="0" y="62414"/>
                </a:lnTo>
                <a:lnTo>
                  <a:pt x="0" y="56746"/>
                </a:lnTo>
                <a:lnTo>
                  <a:pt x="11703" y="56746"/>
                </a:lnTo>
                <a:lnTo>
                  <a:pt x="11703" y="62414"/>
                </a:lnTo>
                <a:close/>
                <a:moveTo>
                  <a:pt x="11703" y="48274"/>
                </a:moveTo>
                <a:lnTo>
                  <a:pt x="0" y="48274"/>
                </a:lnTo>
                <a:lnTo>
                  <a:pt x="0" y="42605"/>
                </a:lnTo>
                <a:lnTo>
                  <a:pt x="11703" y="42605"/>
                </a:lnTo>
                <a:lnTo>
                  <a:pt x="11703" y="48274"/>
                </a:lnTo>
                <a:close/>
                <a:moveTo>
                  <a:pt x="11703" y="34072"/>
                </a:moveTo>
                <a:lnTo>
                  <a:pt x="0" y="34072"/>
                </a:lnTo>
                <a:lnTo>
                  <a:pt x="0" y="28403"/>
                </a:lnTo>
                <a:lnTo>
                  <a:pt x="11703" y="28403"/>
                </a:lnTo>
                <a:lnTo>
                  <a:pt x="11703" y="34072"/>
                </a:lnTo>
                <a:close/>
                <a:moveTo>
                  <a:pt x="11703" y="19870"/>
                </a:moveTo>
                <a:lnTo>
                  <a:pt x="0" y="19870"/>
                </a:lnTo>
                <a:lnTo>
                  <a:pt x="0" y="14201"/>
                </a:lnTo>
                <a:lnTo>
                  <a:pt x="11703" y="14201"/>
                </a:lnTo>
                <a:lnTo>
                  <a:pt x="11703" y="19870"/>
                </a:lnTo>
                <a:close/>
                <a:moveTo>
                  <a:pt x="11703" y="5668"/>
                </a:moveTo>
                <a:lnTo>
                  <a:pt x="0" y="5668"/>
                </a:lnTo>
                <a:lnTo>
                  <a:pt x="0" y="0"/>
                </a:lnTo>
                <a:lnTo>
                  <a:pt x="11703" y="0"/>
                </a:lnTo>
                <a:lnTo>
                  <a:pt x="11703" y="5668"/>
                </a:lnTo>
                <a:close/>
              </a:path>
            </a:pathLst>
          </a:custGeom>
          <a:solidFill>
            <a:srgbClr val="6D6E71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068417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59BA-A9C2-82C9-E833-ADBC198C4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5BF2-7D83-AA43-F51F-0C035C6B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240" y="458529"/>
            <a:ext cx="8046893" cy="543600"/>
          </a:xfrm>
        </p:spPr>
        <p:txBody>
          <a:bodyPr anchor="ctr">
            <a:normAutofit/>
          </a:bodyPr>
          <a:lstStyle>
            <a:defPPr/>
          </a:lstStyle>
          <a:p>
            <a:r>
              <a:rPr lang="en-CA" sz="3200">
                <a:latin typeface="Aptos Display"/>
              </a:rPr>
              <a:t>Our advocacy tactics:</a:t>
            </a:r>
            <a:endParaRPr lang="en-US" sz="3200">
              <a:latin typeface="Aptos Display"/>
            </a:endParaRP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CE227E82-C938-3E8D-7CC3-BBB1B42919BF}"/>
              </a:ext>
            </a:extLst>
          </p:cNvPr>
          <p:cNvGraphicFramePr/>
          <p:nvPr/>
        </p:nvGraphicFramePr>
        <p:xfrm>
          <a:off x="1120509" y="1201615"/>
          <a:ext cx="10210799" cy="4759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668735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C78D0-2D03-9BB7-5B6E-A221A8FBA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C41AE-890F-B2C6-2F15-90013445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77" y="467390"/>
            <a:ext cx="8046893" cy="543600"/>
          </a:xfrm>
        </p:spPr>
        <p:txBody>
          <a:bodyPr anchor="ctr">
            <a:normAutofit/>
          </a:bodyPr>
          <a:lstStyle>
            <a:defPPr/>
          </a:lstStyle>
          <a:p>
            <a:r>
              <a:rPr lang="en-CA" sz="3200">
                <a:latin typeface="Aptos Display"/>
                <a:ea typeface="Calibri"/>
                <a:cs typeface="Calibri"/>
              </a:rPr>
              <a:t>Weekly approach:</a:t>
            </a:r>
            <a:endParaRPr lang="en-CA" sz="3200">
              <a:latin typeface="Aptos Display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8356B08-7A58-3AF0-5C3C-E6D058C495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333845"/>
              </p:ext>
            </p:extLst>
          </p:nvPr>
        </p:nvGraphicFramePr>
        <p:xfrm>
          <a:off x="2927717" y="1010990"/>
          <a:ext cx="9360776" cy="5063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08" name="TextBox 3007">
            <a:extLst>
              <a:ext uri="{FF2B5EF4-FFF2-40B4-BE49-F238E27FC236}">
                <a16:creationId xmlns:a16="http://schemas.microsoft.com/office/drawing/2014/main" id="{153C6007-0DFD-FE87-45AA-E0E529517764}"/>
              </a:ext>
            </a:extLst>
          </p:cNvPr>
          <p:cNvSpPr txBox="1"/>
          <p:nvPr/>
        </p:nvSpPr>
        <p:spPr>
          <a:xfrm>
            <a:off x="479579" y="1129862"/>
            <a:ext cx="4567909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14400" lvl="1" indent="-457200">
              <a:buFont typeface="Wingdings"/>
              <a:buChar char="Ø"/>
            </a:pPr>
            <a:r>
              <a:rPr lang="en-US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Ongoing central engagement and member mobilization in line with leaders' tours, in strategic ridings and in battleground ridings  </a:t>
            </a:r>
          </a:p>
          <a:p>
            <a:pPr marL="914400" lvl="1" indent="-457200">
              <a:buFont typeface="Wingdings"/>
              <a:buChar char="Ø"/>
            </a:pPr>
            <a:r>
              <a:rPr lang="en-US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Comms approach flexible to federal party campaign direction, rapid response on relevant campaign commitments </a:t>
            </a:r>
            <a:endParaRPr lang="en-US" dirty="0">
              <a:solidFill>
                <a:srgbClr val="444444"/>
              </a:solidFill>
              <a:ea typeface="Calibri"/>
              <a:cs typeface="Calibri"/>
            </a:endParaRPr>
          </a:p>
          <a:p>
            <a:pPr marL="914400" lvl="1" indent="-457200">
              <a:buFont typeface="Wingdings"/>
              <a:buChar char="Ø"/>
            </a:pPr>
            <a:r>
              <a:rPr lang="en-US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Op-eds, videos, news releases, and non-partisan and geo-targeted social media presence</a:t>
            </a:r>
          </a:p>
          <a:p>
            <a:pPr marL="914400" lvl="1" indent="-457200">
              <a:buFont typeface="Wingdings"/>
              <a:buChar char="Ø"/>
            </a:pPr>
            <a:r>
              <a:rPr lang="en-US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Prep work for First 100 Days is underway</a:t>
            </a:r>
          </a:p>
        </p:txBody>
      </p:sp>
    </p:spTree>
    <p:extLst>
      <p:ext uri="{BB962C8B-B14F-4D97-AF65-F5344CB8AC3E}">
        <p14:creationId xmlns:p14="http://schemas.microsoft.com/office/powerpoint/2010/main" val="37115019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59BA-A9C2-82C9-E833-ADBC198C4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5BF2-7D83-AA43-F51F-0C035C6B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9" y="476250"/>
            <a:ext cx="10729191" cy="543600"/>
          </a:xfrm>
        </p:spPr>
        <p:txBody>
          <a:bodyPr anchor="ctr">
            <a:normAutofit/>
          </a:bodyPr>
          <a:lstStyle>
            <a:defPPr/>
          </a:lstStyle>
          <a:p>
            <a:r>
              <a:rPr lang="en-CA">
                <a:latin typeface="Calibri"/>
                <a:ea typeface="Calibri"/>
                <a:cs typeface="Calibri"/>
              </a:rPr>
              <a:t>Strategic Tactics in the First 100 Days: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EE84AFA7-7178-E6A9-1CCC-343F14BC8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8255396"/>
              </p:ext>
            </p:extLst>
          </p:nvPr>
        </p:nvGraphicFramePr>
        <p:xfrm>
          <a:off x="457710" y="1275882"/>
          <a:ext cx="12188442" cy="460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65442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0AC6D-ADAA-CB29-0177-267876E2C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AB4F-99B8-F3D2-6FFC-8E6EF2620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>
            <a:defPPr/>
          </a:lstStyle>
          <a:p>
            <a:r>
              <a:rPr lang="en-CA"/>
              <a:t>Annual Conference 2025: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3C8D2-1A7A-7F47-F1A0-67FF6BEA9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1194" y="1766786"/>
            <a:ext cx="4288456" cy="3259409"/>
          </a:xfrm>
        </p:spPr>
        <p:txBody>
          <a:bodyPr lIns="91440" tIns="45720" rIns="91440" bIns="45720" anchor="t"/>
          <a:lstStyle>
            <a:defPPr/>
          </a:lstStyle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2300" b="1" dirty="0">
                <a:latin typeface="Aptos"/>
              </a:rPr>
              <a:t>Secure high-profile speakers from major parties</a:t>
            </a:r>
          </a:p>
          <a:p>
            <a:pPr lvl="2">
              <a:lnSpc>
                <a:spcPct val="95000"/>
              </a:lnSpc>
              <a:buFont typeface="Wingdings" panose="020B0604020202020204" pitchFamily="34" charset="0"/>
              <a:buChar char="§"/>
            </a:pPr>
            <a:r>
              <a:rPr lang="en-CA" sz="1700" dirty="0">
                <a:solidFill>
                  <a:srgbClr val="595959"/>
                </a:solidFill>
                <a:latin typeface="Aptos"/>
              </a:rPr>
              <a:t>Key party representatives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CA" sz="1700" dirty="0">
                <a:solidFill>
                  <a:srgbClr val="595959"/>
                </a:solidFill>
                <a:latin typeface="Aptos"/>
              </a:rPr>
              <a:t>HICC, Rural</a:t>
            </a:r>
            <a:endParaRPr lang="en-CA" sz="1700" dirty="0">
              <a:latin typeface="Aptos"/>
            </a:endParaRPr>
          </a:p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2300" dirty="0">
                <a:latin typeface="Aptos"/>
              </a:rPr>
              <a:t>Engage officials on municipal priorities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2300" dirty="0">
                <a:latin typeface="Aptos"/>
              </a:rPr>
              <a:t>Leverage media opportunities</a:t>
            </a:r>
            <a:endParaRPr lang="en-US" dirty="0"/>
          </a:p>
          <a:p>
            <a:pPr marL="575945" lvl="1" indent="-283845">
              <a:buFont typeface="Wingdings" panose="020B0604020202020204" pitchFamily="34" charset="0"/>
              <a:buChar char="Ø"/>
            </a:pPr>
            <a:endParaRPr lang="en-CA" sz="2300" b="1" dirty="0">
              <a:latin typeface="Aptos"/>
            </a:endParaRPr>
          </a:p>
        </p:txBody>
      </p:sp>
      <p:pic>
        <p:nvPicPr>
          <p:cNvPr id="1028" name="Picture 4" descr="Annual Conference and Trade Show 2025 | Federation of Canadian  Municipalities">
            <a:extLst>
              <a:ext uri="{FF2B5EF4-FFF2-40B4-BE49-F238E27FC236}">
                <a16:creationId xmlns:a16="http://schemas.microsoft.com/office/drawing/2014/main" id="{5A8C32DA-1434-5C53-1188-58C6C4802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4678" y="1766786"/>
            <a:ext cx="6663863" cy="35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75441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BEEA6-92D2-58F2-D2BE-202CBD5C5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D61F-3827-276F-C4C4-40AA77FD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>
            <a:defPPr/>
          </a:lstStyle>
          <a:p>
            <a:r>
              <a:rPr lang="en-CA"/>
              <a:t>Early Ministerial Engagement: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91AD0-54E7-E5FD-5395-69CD01464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753" y="1433535"/>
            <a:ext cx="4432692" cy="3843275"/>
          </a:xfrm>
        </p:spPr>
        <p:txBody>
          <a:bodyPr lIns="91440" tIns="45720" rIns="91440" bIns="45720" anchor="t">
            <a:normAutofit lnSpcReduction="10000"/>
          </a:bodyPr>
          <a:lstStyle>
            <a:defPPr/>
          </a:lstStyle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2300" b="1" dirty="0">
                <a:latin typeface="Aptos"/>
              </a:rPr>
              <a:t>Key targets: PMO, Finance, HICC, GAC/International Trade, PS, ECCC, ISED, Agriculture and Rural Economic Development 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2300" dirty="0">
                <a:latin typeface="Aptos"/>
              </a:rPr>
              <a:t>Build and/or re-establish relationships with Ministers. &amp; Staff as well as Deputy Ministers and ADMs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2300" dirty="0">
                <a:latin typeface="Aptos"/>
              </a:rPr>
              <a:t>Secure early meetings  to influence direction of the new government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endParaRPr lang="en-CA" sz="2300" b="1" dirty="0">
              <a:latin typeface="Aptos"/>
            </a:endParaRPr>
          </a:p>
        </p:txBody>
      </p:sp>
      <p:pic>
        <p:nvPicPr>
          <p:cNvPr id="4" name="Picture 3" descr="190+ Ottawa Tulip Parliament Building Spring Stock Photos, Pictures &amp;  Royalty-Free Images - iStock">
            <a:extLst>
              <a:ext uri="{FF2B5EF4-FFF2-40B4-BE49-F238E27FC236}">
                <a16:creationId xmlns:a16="http://schemas.microsoft.com/office/drawing/2014/main" id="{04F1E3C8-76B6-3921-C284-BCA01FC73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542" y="1431197"/>
            <a:ext cx="5685401" cy="38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912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BD929-D8C9-CD1F-07C5-A6D268D9D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C105-53E9-3099-82E9-02B9E847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>
            <a:defPPr/>
          </a:lstStyle>
          <a:p>
            <a:r>
              <a:rPr lang="en-CA"/>
              <a:t>Budget 2025- Shaping Municipal Priorities: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6EE0F-5BE1-7787-EABD-4BFD07DD2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548" y="1729715"/>
            <a:ext cx="4288456" cy="3636942"/>
          </a:xfrm>
        </p:spPr>
        <p:txBody>
          <a:bodyPr lIns="91440" tIns="45720" rIns="91440" bIns="45720" anchor="t">
            <a:normAutofit fontScale="47500" lnSpcReduction="20000"/>
          </a:bodyPr>
          <a:lstStyle>
            <a:defPPr/>
          </a:lstStyle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4500" b="1">
                <a:latin typeface="Aptos"/>
              </a:rPr>
              <a:t>Tabling a budget will be first order of business for new government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4500" b="1">
                <a:latin typeface="Aptos"/>
              </a:rPr>
              <a:t>Critical to do immediate outreach to new Finance Minister</a:t>
            </a:r>
            <a:endParaRPr lang="en-CA" sz="4500"/>
          </a:p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4500">
                <a:latin typeface="Aptos"/>
              </a:rPr>
              <a:t>FCM participated in the 2025 pre-budget consultation process 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4500">
                <a:latin typeface="Aptos"/>
              </a:rPr>
              <a:t>Provide budget analysis to members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4500">
                <a:latin typeface="Aptos"/>
              </a:rPr>
              <a:t>Prepare FCM’s response &amp; update advocacy strategy 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endParaRPr lang="en-CA" sz="2300" b="1">
              <a:latin typeface="Apto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993C61E-23E0-30F0-3FFE-47848DFBE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4678" y="1729715"/>
            <a:ext cx="6663863" cy="339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30967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ECB27-7B69-D49D-6FE8-4ECB68833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241D-535E-F564-0606-E5ED9103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>
            <a:defPPr/>
          </a:lstStyle>
          <a:p>
            <a:r>
              <a:rPr lang="en-CA"/>
              <a:t>Municipal Caucus Exploration: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AF153-31B6-404B-0E39-43E629519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634" y="1712811"/>
            <a:ext cx="4288456" cy="3259409"/>
          </a:xfrm>
        </p:spPr>
        <p:txBody>
          <a:bodyPr lIns="91440" tIns="45720" rIns="91440" bIns="45720" anchor="t"/>
          <a:lstStyle>
            <a:defPPr/>
          </a:lstStyle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2300" b="1" dirty="0">
                <a:latin typeface="Aptos"/>
              </a:rPr>
              <a:t>Goal: </a:t>
            </a:r>
            <a:r>
              <a:rPr lang="en-CA" sz="2300" dirty="0">
                <a:latin typeface="Aptos"/>
              </a:rPr>
              <a:t>Identify and target MPs with municipal backgrounds to develop local champions for FCM priorities</a:t>
            </a:r>
            <a:endParaRPr lang="en-US" dirty="0">
              <a:latin typeface="Calibri"/>
            </a:endParaRPr>
          </a:p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2300" dirty="0">
                <a:latin typeface="Aptos"/>
              </a:rPr>
              <a:t>Leverage informal 'caucus' for ongoing engagement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endParaRPr lang="en-CA" sz="2300" b="1" dirty="0">
              <a:latin typeface="Apto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75482D9-AC61-1EC4-6B6C-065A04B2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7141" y="1712811"/>
            <a:ext cx="6679402" cy="361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66437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F6FC9-9296-EA54-7BC5-C6C2B5377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52C6-CEBE-A6DA-5998-0EEF34BF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>
            <a:defPPr/>
          </a:lstStyle>
          <a:p>
            <a:r>
              <a:rPr lang="en-CA"/>
              <a:t>Parliamentary Committee Engagement: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0A7E2-8787-B264-1EA2-7DDA860623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078" y="1475670"/>
            <a:ext cx="4288456" cy="3259409"/>
          </a:xfrm>
        </p:spPr>
        <p:txBody>
          <a:bodyPr lIns="91440" tIns="45720" rIns="91440" bIns="45720" anchor="t"/>
          <a:lstStyle>
            <a:defPPr/>
          </a:lstStyle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2300" b="1" dirty="0">
                <a:latin typeface="Aptos"/>
              </a:rPr>
              <a:t>Key committees: Finance, Infrastructure, HUMA and Public Safety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2300" dirty="0">
                <a:latin typeface="Aptos"/>
              </a:rPr>
              <a:t>Identify members &amp; staff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2300" dirty="0">
                <a:latin typeface="Aptos"/>
              </a:rPr>
              <a:t>Secure meetings with members of committee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r>
              <a:rPr lang="en-CA" sz="2300" dirty="0">
                <a:latin typeface="Aptos"/>
              </a:rPr>
              <a:t>Position FCM as a trusted resource to the committee</a:t>
            </a:r>
          </a:p>
          <a:p>
            <a:pPr marL="575945" lvl="1" indent="-283845">
              <a:buFont typeface="Wingdings" panose="020B0604020202020204" pitchFamily="34" charset="0"/>
              <a:buChar char="Ø"/>
            </a:pPr>
            <a:endParaRPr lang="en-CA" sz="2300" b="1" dirty="0">
              <a:latin typeface="Apto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9AFC33A-F086-5D83-8CAA-4AC0DC93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1475670"/>
            <a:ext cx="4288456" cy="38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572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red leaf&#10;&#10;AI-generated content may be incorrect.">
            <a:extLst>
              <a:ext uri="{FF2B5EF4-FFF2-40B4-BE49-F238E27FC236}">
                <a16:creationId xmlns:a16="http://schemas.microsoft.com/office/drawing/2014/main" id="{0B0DE146-48FE-53CB-F3A7-5216411DF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 b="718"/>
          <a:stretch/>
        </p:blipFill>
        <p:spPr>
          <a:xfrm>
            <a:off x="0" y="1113311"/>
            <a:ext cx="12192000" cy="5147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C28AEA-6D1C-CBF2-97EC-DDDE73BC15D8}"/>
              </a:ext>
            </a:extLst>
          </p:cNvPr>
          <p:cNvSpPr/>
          <p:nvPr/>
        </p:nvSpPr>
        <p:spPr>
          <a:xfrm>
            <a:off x="205178" y="5049125"/>
            <a:ext cx="11781644" cy="1054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96CAEF-6757-50EF-4022-6D8B5201D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46" y="5049125"/>
            <a:ext cx="10717708" cy="1148304"/>
          </a:xfrm>
        </p:spPr>
        <p:txBody>
          <a:bodyPr/>
          <a:lstStyle/>
          <a:p>
            <a:pPr algn="ctr"/>
            <a:r>
              <a:rPr lang="en-US" sz="1800">
                <a:solidFill>
                  <a:schemeClr val="bg1"/>
                </a:solidFill>
                <a:latin typeface="Aptos" panose="020B0004020202020204" pitchFamily="34" charset="0"/>
              </a:rPr>
              <a:t>The election is a critical opportunity for municipalities to shape Canada’s future. </a:t>
            </a:r>
          </a:p>
          <a:p>
            <a:pPr algn="ctr"/>
            <a:r>
              <a:rPr lang="en-US" sz="1800">
                <a:solidFill>
                  <a:schemeClr val="bg1"/>
                </a:solidFill>
                <a:latin typeface="Aptos" panose="020B0004020202020204" pitchFamily="34" charset="0"/>
              </a:rPr>
              <a:t>Strategic advocacy efforts will keep municipal priorities top of mind. </a:t>
            </a:r>
          </a:p>
          <a:p>
            <a:pPr algn="ctr"/>
            <a:r>
              <a:rPr lang="en-US" sz="1800">
                <a:solidFill>
                  <a:schemeClr val="bg1"/>
                </a:solidFill>
                <a:latin typeface="Aptos" panose="020B0004020202020204" pitchFamily="34" charset="0"/>
              </a:rPr>
              <a:t>Let’s get ready to drive municipal leadership in the next federal government. </a:t>
            </a:r>
            <a:endParaRPr lang="en-CA" sz="18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5D743D-A060-0969-04F3-A8546F982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>
                <a:latin typeface="+mj-lt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1882488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" y="420217"/>
            <a:ext cx="10785600" cy="594000"/>
          </a:xfrm>
        </p:spPr>
        <p:txBody>
          <a:bodyPr lIns="91440" tIns="45720" rIns="91440" bIns="45720" anchor="t"/>
          <a:lstStyle>
            <a:defPPr/>
          </a:lstStyle>
          <a:p>
            <a:r>
              <a:rPr lang="en-CA" sz="3200" dirty="0"/>
              <a:t>About FCM 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1028" y="1142233"/>
            <a:ext cx="9226204" cy="5926846"/>
          </a:xfrm>
        </p:spPr>
        <p:txBody>
          <a:bodyPr lIns="91440" tIns="45720" rIns="91440" bIns="45720" anchor="t">
            <a:normAutofit/>
          </a:bodyPr>
          <a:lstStyle>
            <a:defPPr/>
          </a:lstStyle>
          <a:p>
            <a:pPr marL="635000" lvl="1" indent="-342900">
              <a:lnSpc>
                <a:spcPct val="125000"/>
              </a:lnSpc>
              <a:buBlip>
                <a:blip r:embed="rId3"/>
              </a:buBlip>
            </a:pPr>
            <a:r>
              <a:rPr lang="en-CA" sz="2000" dirty="0"/>
              <a:t>A national voice for local governments </a:t>
            </a:r>
          </a:p>
          <a:p>
            <a:pPr marL="635000" lvl="1" indent="-342900">
              <a:lnSpc>
                <a:spcPct val="125000"/>
              </a:lnSpc>
              <a:buBlip>
                <a:blip r:embed="rId3"/>
              </a:buBlip>
            </a:pPr>
            <a:r>
              <a:rPr lang="en-CA" sz="2000" dirty="0"/>
              <a:t>FCM represents </a:t>
            </a:r>
            <a:r>
              <a:rPr lang="en-CA" sz="2000" b="1" dirty="0"/>
              <a:t>over 2100+ municipalities across Canada</a:t>
            </a:r>
          </a:p>
          <a:p>
            <a:pPr marL="635000" lvl="1" indent="-342900">
              <a:lnSpc>
                <a:spcPct val="125000"/>
              </a:lnSpc>
              <a:buBlip>
                <a:blip r:embed="rId3"/>
              </a:buBlip>
            </a:pPr>
            <a:r>
              <a:rPr lang="en-CA" sz="2000" dirty="0"/>
              <a:t>Membership spans 92% of the Canadian population</a:t>
            </a:r>
          </a:p>
          <a:p>
            <a:pPr marL="635000" lvl="1" indent="-342900">
              <a:lnSpc>
                <a:spcPct val="125000"/>
              </a:lnSpc>
              <a:buBlip>
                <a:blip r:embed="rId3"/>
              </a:buBlip>
            </a:pPr>
            <a:r>
              <a:rPr lang="en-CA" sz="2000" dirty="0"/>
              <a:t>Includes 18 different provincial/territorial municipal associations</a:t>
            </a:r>
          </a:p>
          <a:p>
            <a:pPr marL="635000" lvl="1" indent="-342900">
              <a:lnSpc>
                <a:spcPct val="125000"/>
              </a:lnSpc>
              <a:buBlip>
                <a:blip r:embed="rId3"/>
              </a:buBlip>
            </a:pPr>
            <a:r>
              <a:rPr lang="en-CA" sz="2000" dirty="0"/>
              <a:t>FCM advocates to advance municipal priorities vis a vis the federal government, including during federal elections, federal budgets, ongoing proactive advocacy, and on legislative and regulatory </a:t>
            </a:r>
            <a:r>
              <a:rPr lang="en-CA" sz="2000"/>
              <a:t>matters  </a:t>
            </a:r>
            <a:endParaRPr lang="en-CA" sz="2000" dirty="0"/>
          </a:p>
          <a:p>
            <a:pPr marL="635000" lvl="1" indent="-342900">
              <a:lnSpc>
                <a:spcPct val="125000"/>
              </a:lnSpc>
              <a:buBlip>
                <a:blip r:embed="rId3"/>
              </a:buBlip>
            </a:pPr>
            <a:endParaRPr lang="en-CA" sz="2000" dirty="0"/>
          </a:p>
          <a:p>
            <a:pPr marL="635000" lvl="1" indent="-342900">
              <a:lnSpc>
                <a:spcPct val="125000"/>
              </a:lnSpc>
              <a:buBlip>
                <a:blip r:embed="rId3"/>
              </a:buBlip>
            </a:pPr>
            <a:endParaRPr lang="en-CA" sz="2000" dirty="0"/>
          </a:p>
          <a:p>
            <a:pPr marL="292100" lvl="1" indent="0">
              <a:lnSpc>
                <a:spcPct val="125000"/>
              </a:lnSpc>
              <a:buNone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60289024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3161" y="1658906"/>
            <a:ext cx="5613906" cy="2965605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defPPr/>
          </a:lstStyle>
          <a:p>
            <a:r>
              <a:rPr lang="en-CA" sz="6000" b="1">
                <a:solidFill>
                  <a:srgbClr val="860038"/>
                </a:solidFill>
                <a:latin typeface="Aptos" panose="020B0004020202020204" pitchFamily="34" charset="0"/>
              </a:rPr>
              <a:t>Comments and questions are welcome! 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854F0D4-0F09-5D6A-FB73-1DB73461D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524" y="2158256"/>
            <a:ext cx="2174863" cy="2174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050B2-5512-9E17-1547-6835992CDEFA}"/>
              </a:ext>
            </a:extLst>
          </p:cNvPr>
          <p:cNvSpPr txBox="1"/>
          <p:nvPr/>
        </p:nvSpPr>
        <p:spPr>
          <a:xfrm>
            <a:off x="1519219" y="4961970"/>
            <a:ext cx="9441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>
                <a:solidFill>
                  <a:srgbClr val="860038"/>
                </a:solidFill>
                <a:latin typeface="Aptos" panose="020B0004020202020204" pitchFamily="34" charset="0"/>
              </a:rPr>
              <a:t>For more information visit </a:t>
            </a:r>
            <a:r>
              <a:rPr lang="en-CA" sz="3200" b="1">
                <a:solidFill>
                  <a:srgbClr val="860038"/>
                </a:solidFill>
                <a:latin typeface="Aptos" panose="020B0004020202020204" pitchFamily="34" charset="0"/>
              </a:rPr>
              <a:t>strongertogether.fcm.ca</a:t>
            </a:r>
            <a:endParaRPr lang="en-CA" sz="32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3038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ed and white flag&#10;&#10;AI-generated content may be incorrect.">
            <a:extLst>
              <a:ext uri="{FF2B5EF4-FFF2-40B4-BE49-F238E27FC236}">
                <a16:creationId xmlns:a16="http://schemas.microsoft.com/office/drawing/2014/main" id="{83DDE1DF-59D5-E2A7-79B1-F4FBBCC9F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0" t="2763" b="8522"/>
          <a:stretch/>
        </p:blipFill>
        <p:spPr>
          <a:xfrm>
            <a:off x="-154803" y="82498"/>
            <a:ext cx="12346803" cy="6181677"/>
          </a:xfrm>
        </p:spPr>
      </p:pic>
    </p:spTree>
    <p:extLst>
      <p:ext uri="{BB962C8B-B14F-4D97-AF65-F5344CB8AC3E}">
        <p14:creationId xmlns:p14="http://schemas.microsoft.com/office/powerpoint/2010/main" val="332478562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595A9-BA33-4FFE-CCE9-55CC7019F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263D-75D0-AC03-348D-19C8DAE19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420217"/>
            <a:ext cx="10785600" cy="594000"/>
          </a:xfrm>
        </p:spPr>
        <p:txBody>
          <a:bodyPr lIns="91440" tIns="45720" rIns="91440" bIns="45720" anchor="t"/>
          <a:lstStyle>
            <a:defPPr/>
          </a:lstStyle>
          <a:p>
            <a:r>
              <a:rPr lang="en-CA" sz="3200" dirty="0"/>
              <a:t>Context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4BB8E-B23F-A51B-94B1-E1CA7575B1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172" y="1014217"/>
            <a:ext cx="5768098" cy="5157983"/>
          </a:xfrm>
        </p:spPr>
        <p:txBody>
          <a:bodyPr lIns="91440" tIns="45720" rIns="91440" bIns="45720" anchor="t">
            <a:normAutofit fontScale="92500"/>
          </a:bodyPr>
          <a:lstStyle>
            <a:defPPr/>
          </a:lstStyle>
          <a:p>
            <a:pPr marL="635000" lvl="1" indent="-342900">
              <a:lnSpc>
                <a:spcPct val="125000"/>
              </a:lnSpc>
              <a:buBlip>
                <a:blip r:embed="rId3"/>
              </a:buBlip>
            </a:pPr>
            <a:r>
              <a:rPr lang="en-CA" sz="2200" dirty="0"/>
              <a:t>2025 Federal Election is characterized by high political and geopolitical volatility</a:t>
            </a:r>
            <a:endParaRPr lang="en-US" sz="2200" dirty="0"/>
          </a:p>
          <a:p>
            <a:pPr marL="635000" lvl="1" indent="-342900">
              <a:lnSpc>
                <a:spcPct val="125000"/>
              </a:lnSpc>
              <a:buBlip>
                <a:blip r:embed="rId3"/>
              </a:buBlip>
            </a:pPr>
            <a:r>
              <a:rPr lang="en-CA" sz="2200" dirty="0"/>
              <a:t>Cost of living crisis, lagging productivity </a:t>
            </a:r>
          </a:p>
          <a:p>
            <a:pPr marL="635000" lvl="1" indent="-342900">
              <a:lnSpc>
                <a:spcPct val="125000"/>
              </a:lnSpc>
              <a:buBlip>
                <a:blip r:embed="rId3"/>
              </a:buBlip>
            </a:pPr>
            <a:r>
              <a:rPr lang="en-CA" sz="2200" dirty="0"/>
              <a:t>Trade war with the United States as backdrop</a:t>
            </a:r>
          </a:p>
          <a:p>
            <a:pPr marL="1202000" lvl="2" indent="-342900">
              <a:lnSpc>
                <a:spcPct val="125000"/>
              </a:lnSpc>
              <a:buBlip>
                <a:blip r:embed="rId3"/>
              </a:buBlip>
            </a:pPr>
            <a:r>
              <a:rPr lang="en-CA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 diplomacy efforts in the United States as part of Team Canada</a:t>
            </a:r>
          </a:p>
          <a:p>
            <a:pPr marL="1202000" lvl="2" indent="-342900">
              <a:lnSpc>
                <a:spcPct val="125000"/>
              </a:lnSpc>
              <a:buBlip>
                <a:blip r:embed="rId3"/>
              </a:buBlip>
            </a:pPr>
            <a:r>
              <a:rPr lang="en-CA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Cross-cutting advocacy domestically to safeguard municipal interests </a:t>
            </a:r>
          </a:p>
          <a:p>
            <a:pPr marL="1202000" lvl="2" indent="-342900">
              <a:lnSpc>
                <a:spcPct val="125000"/>
              </a:lnSpc>
              <a:buBlip>
                <a:blip r:embed="rId3"/>
              </a:buBlip>
            </a:pPr>
            <a:r>
              <a:rPr lang="en-CA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Need to partner across all orders of government to navigate the uncertainty </a:t>
            </a:r>
          </a:p>
          <a:p>
            <a:pPr marL="635000" lvl="1" indent="-342900">
              <a:lnSpc>
                <a:spcPct val="125000"/>
              </a:lnSpc>
              <a:buBlip>
                <a:blip r:embed="rId3"/>
              </a:buBlip>
            </a:pPr>
            <a:r>
              <a:rPr lang="en-CA" sz="2200" b="1" dirty="0"/>
              <a:t>Increased focus on the need to build a stronger, more resilient Canada</a:t>
            </a:r>
          </a:p>
          <a:p>
            <a:pPr marL="635000" lvl="1" indent="-342900">
              <a:lnSpc>
                <a:spcPct val="125000"/>
              </a:lnSpc>
              <a:buBlip>
                <a:blip r:embed="rId3"/>
              </a:buBlip>
            </a:pPr>
            <a:r>
              <a:rPr lang="en-US" sz="2200" b="1" dirty="0"/>
              <a:t>Election is April 28</a:t>
            </a:r>
            <a:r>
              <a:rPr lang="en-US" sz="2200" b="1" baseline="30000" dirty="0"/>
              <a:t>th</a:t>
            </a:r>
            <a:r>
              <a:rPr lang="en-US" sz="2200" b="1" dirty="0"/>
              <a:t> </a:t>
            </a:r>
          </a:p>
        </p:txBody>
      </p:sp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4E81291B-D3ED-0D41-E6EA-FFCF3503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736" y="222885"/>
            <a:ext cx="2813392" cy="37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alt text provided for this image">
            <a:extLst>
              <a:ext uri="{FF2B5EF4-FFF2-40B4-BE49-F238E27FC236}">
                <a16:creationId xmlns:a16="http://schemas.microsoft.com/office/drawing/2014/main" id="{CC25FA12-CEB3-8AD6-2688-E6E073A6A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44" y="3768847"/>
            <a:ext cx="2938272" cy="220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person standing at a podium with a microphone and people behind him&#10;&#10;AI-generated content may be incorrect.">
            <a:extLst>
              <a:ext uri="{FF2B5EF4-FFF2-40B4-BE49-F238E27FC236}">
                <a16:creationId xmlns:a16="http://schemas.microsoft.com/office/drawing/2014/main" id="{0C5EC843-9365-5F48-3134-FE7850D45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78" y="1590866"/>
            <a:ext cx="2938272" cy="23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46250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flag on a cliff above water&#10;&#10;AI-generated content may be incorrect.">
            <a:extLst>
              <a:ext uri="{FF2B5EF4-FFF2-40B4-BE49-F238E27FC236}">
                <a16:creationId xmlns:a16="http://schemas.microsoft.com/office/drawing/2014/main" id="{3027A49B-D628-FAD4-370C-7CDA188573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79" r="7940" b="15074"/>
          <a:stretch/>
        </p:blipFill>
        <p:spPr>
          <a:xfrm>
            <a:off x="0" y="70884"/>
            <a:ext cx="12229051" cy="61902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DF53EE-27B5-1170-343A-4B6FD9C3DDA1}"/>
              </a:ext>
            </a:extLst>
          </p:cNvPr>
          <p:cNvSpPr/>
          <p:nvPr/>
        </p:nvSpPr>
        <p:spPr>
          <a:xfrm>
            <a:off x="685800" y="4927600"/>
            <a:ext cx="10845800" cy="977900"/>
          </a:xfrm>
          <a:prstGeom prst="rect">
            <a:avLst/>
          </a:prstGeom>
          <a:solidFill>
            <a:srgbClr val="867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75F53-0C55-AE72-C707-0ECA546AD1C2}"/>
              </a:ext>
            </a:extLst>
          </p:cNvPr>
          <p:cNvSpPr txBox="1"/>
          <p:nvPr/>
        </p:nvSpPr>
        <p:spPr>
          <a:xfrm>
            <a:off x="296056" y="5022468"/>
            <a:ext cx="11625288" cy="78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en-US" sz="2000">
                <a:solidFill>
                  <a:schemeClr val="bg1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Building a prosperous and resilient Canada starts in our local communities. It’s time for a modernized </a:t>
            </a:r>
            <a:br>
              <a:rPr lang="en-US" sz="2000">
                <a:solidFill>
                  <a:schemeClr val="bg1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000" b="1">
                <a:solidFill>
                  <a:schemeClr val="bg1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National Prosperity Partnership</a:t>
            </a:r>
            <a:r>
              <a:rPr lang="en-US" sz="2000">
                <a:solidFill>
                  <a:schemeClr val="bg1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to improve economic resilience and quality of life for all Canadians. </a:t>
            </a:r>
            <a:endParaRPr lang="en-CA" sz="2000">
              <a:solidFill>
                <a:schemeClr val="bg1"/>
              </a:solidFill>
              <a:latin typeface="+mj-lt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56E1AF-9746-6F1B-DA21-759454DEA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56" y="1081278"/>
            <a:ext cx="11625288" cy="543600"/>
          </a:xfrm>
        </p:spPr>
        <p:txBody>
          <a:bodyPr lIns="91440" tIns="45720" rIns="91440" bIns="45720" anchor="ctr" anchorCtr="0">
            <a:noAutofit/>
          </a:bodyPr>
          <a:lstStyle/>
          <a:p>
            <a:pPr algn="ctr"/>
            <a:r>
              <a:rPr lang="en-CA">
                <a:latin typeface="+mj-lt"/>
                <a:ea typeface="Calibri"/>
                <a:cs typeface="Calibri"/>
              </a:rPr>
              <a:t>Narrative: </a:t>
            </a:r>
            <a:r>
              <a:rPr lang="en-CA" i="1">
                <a:latin typeface="+mj-lt"/>
                <a:ea typeface="Calibri"/>
                <a:cs typeface="Calibri"/>
              </a:rPr>
              <a:t>Stronger Together — Local Strength, National Prosperity</a:t>
            </a:r>
            <a:br>
              <a:rPr lang="en-CA" sz="3200" i="1">
                <a:latin typeface="+mj-lt"/>
                <a:ea typeface="Calibri"/>
                <a:cs typeface="Calibri"/>
              </a:rPr>
            </a:br>
            <a:endParaRPr lang="en-CA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93836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59BA-A9C2-82C9-E833-ADBC198C4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5BF2-7D83-AA43-F51F-0C035C6B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193" y="493971"/>
            <a:ext cx="8046893" cy="543600"/>
          </a:xfrm>
        </p:spPr>
        <p:txBody>
          <a:bodyPr anchor="ctr">
            <a:normAutofit fontScale="90000"/>
          </a:bodyPr>
          <a:lstStyle>
            <a:defPPr/>
          </a:lstStyle>
          <a:p>
            <a:r>
              <a:rPr lang="en-CA">
                <a:latin typeface="+mj-lt"/>
              </a:rPr>
              <a:t>Our strategic objectives 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EE84AFA7-7178-E6A9-1CCC-343F14BC8322}"/>
              </a:ext>
            </a:extLst>
          </p:cNvPr>
          <p:cNvGraphicFramePr/>
          <p:nvPr/>
        </p:nvGraphicFramePr>
        <p:xfrm>
          <a:off x="1541945" y="1355959"/>
          <a:ext cx="9110396" cy="4320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215B3AA-CBC3-38D8-F734-C0330D2F60A5}"/>
              </a:ext>
            </a:extLst>
          </p:cNvPr>
          <p:cNvSpPr/>
          <p:nvPr/>
        </p:nvSpPr>
        <p:spPr>
          <a:xfrm>
            <a:off x="1814775" y="1565138"/>
            <a:ext cx="510494" cy="493663"/>
          </a:xfrm>
          <a:prstGeom prst="rect">
            <a:avLst/>
          </a:prstGeom>
          <a:noFill/>
          <a:ln w="76200">
            <a:solidFill>
              <a:srgbClr val="86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E05313-4971-6DCB-0A0D-90348135A3B8}"/>
              </a:ext>
            </a:extLst>
          </p:cNvPr>
          <p:cNvSpPr/>
          <p:nvPr/>
        </p:nvSpPr>
        <p:spPr>
          <a:xfrm>
            <a:off x="1814775" y="2679622"/>
            <a:ext cx="510494" cy="493663"/>
          </a:xfrm>
          <a:prstGeom prst="rect">
            <a:avLst/>
          </a:prstGeom>
          <a:noFill/>
          <a:ln w="76200">
            <a:solidFill>
              <a:srgbClr val="86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53CD44-394C-4F4B-1985-5EA05C9F67CA}"/>
              </a:ext>
            </a:extLst>
          </p:cNvPr>
          <p:cNvSpPr/>
          <p:nvPr/>
        </p:nvSpPr>
        <p:spPr>
          <a:xfrm>
            <a:off x="1814775" y="3856618"/>
            <a:ext cx="510494" cy="493663"/>
          </a:xfrm>
          <a:prstGeom prst="rect">
            <a:avLst/>
          </a:prstGeom>
          <a:noFill/>
          <a:ln w="76200">
            <a:solidFill>
              <a:srgbClr val="86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7F4356-80C9-33D4-B8D9-A9893364487B}"/>
              </a:ext>
            </a:extLst>
          </p:cNvPr>
          <p:cNvSpPr/>
          <p:nvPr/>
        </p:nvSpPr>
        <p:spPr>
          <a:xfrm>
            <a:off x="1814775" y="4960931"/>
            <a:ext cx="510494" cy="493663"/>
          </a:xfrm>
          <a:prstGeom prst="rect">
            <a:avLst/>
          </a:prstGeom>
          <a:noFill/>
          <a:ln w="76200">
            <a:solidFill>
              <a:srgbClr val="860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781CBB-BCD2-C570-BE48-BF6A10FDAA49}"/>
              </a:ext>
            </a:extLst>
          </p:cNvPr>
          <p:cNvSpPr/>
          <p:nvPr/>
        </p:nvSpPr>
        <p:spPr>
          <a:xfrm>
            <a:off x="1781907" y="1511858"/>
            <a:ext cx="600221" cy="60022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C1A6C8-7049-F5E0-717D-63B2924525D8}"/>
              </a:ext>
            </a:extLst>
          </p:cNvPr>
          <p:cNvSpPr/>
          <p:nvPr/>
        </p:nvSpPr>
        <p:spPr>
          <a:xfrm>
            <a:off x="1769911" y="2666816"/>
            <a:ext cx="600221" cy="60022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E76394E-8F13-6247-577E-2585E5F9F919}"/>
              </a:ext>
            </a:extLst>
          </p:cNvPr>
          <p:cNvSpPr/>
          <p:nvPr/>
        </p:nvSpPr>
        <p:spPr>
          <a:xfrm>
            <a:off x="1769910" y="3803338"/>
            <a:ext cx="600221" cy="60022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BDC1D6-E19F-04A8-9D98-AF08591798FF}"/>
              </a:ext>
            </a:extLst>
          </p:cNvPr>
          <p:cNvSpPr/>
          <p:nvPr/>
        </p:nvSpPr>
        <p:spPr>
          <a:xfrm>
            <a:off x="1769909" y="4939860"/>
            <a:ext cx="600221" cy="60022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886411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0BDF3A-C1B1-7D75-52A6-90F9B4CFEDBD}"/>
              </a:ext>
            </a:extLst>
          </p:cNvPr>
          <p:cNvSpPr/>
          <p:nvPr/>
        </p:nvSpPr>
        <p:spPr>
          <a:xfrm>
            <a:off x="4632740" y="2421466"/>
            <a:ext cx="2897123" cy="2391165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5165C-E933-DC56-F9DD-F13ADC0725DB}"/>
              </a:ext>
            </a:extLst>
          </p:cNvPr>
          <p:cNvSpPr/>
          <p:nvPr/>
        </p:nvSpPr>
        <p:spPr>
          <a:xfrm>
            <a:off x="7934747" y="2434157"/>
            <a:ext cx="2897123" cy="2391165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F6ABFA-9C4D-B65F-CC7A-14033764479D}"/>
              </a:ext>
            </a:extLst>
          </p:cNvPr>
          <p:cNvSpPr/>
          <p:nvPr/>
        </p:nvSpPr>
        <p:spPr>
          <a:xfrm>
            <a:off x="1360127" y="2421467"/>
            <a:ext cx="2897123" cy="2391165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E11BAD-42BA-CF5D-87D8-AA2386AD7A03}"/>
              </a:ext>
            </a:extLst>
          </p:cNvPr>
          <p:cNvSpPr/>
          <p:nvPr/>
        </p:nvSpPr>
        <p:spPr>
          <a:xfrm>
            <a:off x="1360130" y="2421467"/>
            <a:ext cx="2897123" cy="2675466"/>
          </a:xfrm>
          <a:prstGeom prst="round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1600" b="1">
                <a:latin typeface="Aptos" panose="020B0004020202020204" pitchFamily="34" charset="0"/>
              </a:rPr>
              <a:t>Long-term </a:t>
            </a:r>
            <a:br>
              <a:rPr lang="en-CA" sz="1600" b="1">
                <a:latin typeface="Aptos" panose="020B0004020202020204" pitchFamily="34" charset="0"/>
              </a:rPr>
            </a:br>
            <a:r>
              <a:rPr lang="en-CA" sz="1600" b="1">
                <a:latin typeface="Aptos" panose="020B0004020202020204" pitchFamily="34" charset="0"/>
              </a:rPr>
              <a:t>investment certainty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710FB-FB2C-44BD-8C81-77B2D4EB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9" y="557874"/>
            <a:ext cx="10533888" cy="1203194"/>
          </a:xfrm>
        </p:spPr>
        <p:txBody>
          <a:bodyPr lIns="91440" tIns="45720" rIns="91440" bIns="45720" anchor="t"/>
          <a:lstStyle/>
          <a:p>
            <a:r>
              <a:rPr 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A</a:t>
            </a:r>
            <a:r>
              <a:rPr lang="en-US" sz="2400" b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true</a:t>
            </a:r>
            <a:r>
              <a:rPr lang="en-US" sz="2400" b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National Prosperity Partnership </a:t>
            </a:r>
            <a:r>
              <a:rPr 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will</a:t>
            </a:r>
            <a:r>
              <a:rPr lang="en-US" sz="2400" b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CA"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ensure that municipalities—who create the conditions for economic growth—can reinvest in building a stronger, more resilient Canada.</a:t>
            </a:r>
            <a:endParaRPr lang="en-CA" sz="2400" b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D6686D-E420-619D-A31E-642ABC0B24BB}"/>
              </a:ext>
            </a:extLst>
          </p:cNvPr>
          <p:cNvSpPr/>
          <p:nvPr/>
        </p:nvSpPr>
        <p:spPr>
          <a:xfrm>
            <a:off x="4640158" y="2421467"/>
            <a:ext cx="2889705" cy="2675466"/>
          </a:xfrm>
          <a:prstGeom prst="round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1600" b="1">
                <a:latin typeface="Aptos" panose="020B0004020202020204" pitchFamily="34" charset="0"/>
              </a:rPr>
              <a:t>Prioritizing </a:t>
            </a:r>
            <a:br>
              <a:rPr lang="en-CA" sz="1600" b="1">
                <a:latin typeface="Aptos" panose="020B0004020202020204" pitchFamily="34" charset="0"/>
              </a:rPr>
            </a:br>
            <a:r>
              <a:rPr lang="en-CA" sz="1600" b="1">
                <a:latin typeface="Aptos" panose="020B0004020202020204" pitchFamily="34" charset="0"/>
              </a:rPr>
              <a:t>local needs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912D4-75E4-C97E-CB31-1F45070570BF}"/>
              </a:ext>
            </a:extLst>
          </p:cNvPr>
          <p:cNvSpPr/>
          <p:nvPr/>
        </p:nvSpPr>
        <p:spPr>
          <a:xfrm>
            <a:off x="7942165" y="2434157"/>
            <a:ext cx="2897123" cy="2794000"/>
          </a:xfrm>
          <a:prstGeom prst="round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00" b="1">
                <a:latin typeface="Aptos" panose="020B0004020202020204" pitchFamily="34" charset="0"/>
              </a:rPr>
              <a:t>A direct link between municipal investment,  economic growth and resilience</a:t>
            </a:r>
          </a:p>
        </p:txBody>
      </p:sp>
      <p:pic>
        <p:nvPicPr>
          <p:cNvPr id="13" name="Picture 12" descr="A person and person holding hands on a beach&#10;&#10;AI-generated content may be incorrect.">
            <a:extLst>
              <a:ext uri="{FF2B5EF4-FFF2-40B4-BE49-F238E27FC236}">
                <a16:creationId xmlns:a16="http://schemas.microsoft.com/office/drawing/2014/main" id="{F9CD7414-3557-F4D0-437B-AF34A2D0C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/>
          <a:stretch/>
        </p:blipFill>
        <p:spPr>
          <a:xfrm>
            <a:off x="1360127" y="3273194"/>
            <a:ext cx="2897125" cy="2107945"/>
          </a:xfrm>
          <a:prstGeom prst="rect">
            <a:avLst/>
          </a:prstGeom>
        </p:spPr>
      </p:pic>
      <p:pic>
        <p:nvPicPr>
          <p:cNvPr id="15" name="Picture 14" descr="A person looking at tents&#10;&#10;AI-generated content may be incorrect.">
            <a:extLst>
              <a:ext uri="{FF2B5EF4-FFF2-40B4-BE49-F238E27FC236}">
                <a16:creationId xmlns:a16="http://schemas.microsoft.com/office/drawing/2014/main" id="{68BDAB7D-9DFE-8D2A-FDA4-DE8EB0E3B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r="17606"/>
          <a:stretch/>
        </p:blipFill>
        <p:spPr>
          <a:xfrm>
            <a:off x="4631691" y="3273194"/>
            <a:ext cx="2897124" cy="2103477"/>
          </a:xfrm>
          <a:prstGeom prst="rect">
            <a:avLst/>
          </a:prstGeom>
        </p:spPr>
      </p:pic>
      <p:pic>
        <p:nvPicPr>
          <p:cNvPr id="17" name="Picture 16" descr="A group of people standing in a construction site&#10;&#10;AI-generated content may be incorrect.">
            <a:extLst>
              <a:ext uri="{FF2B5EF4-FFF2-40B4-BE49-F238E27FC236}">
                <a16:creationId xmlns:a16="http://schemas.microsoft.com/office/drawing/2014/main" id="{7940AAC5-21D9-431D-F618-55AACB6ED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8" t="22119" r="16629"/>
          <a:stretch/>
        </p:blipFill>
        <p:spPr>
          <a:xfrm>
            <a:off x="7937135" y="3290952"/>
            <a:ext cx="2897123" cy="2039874"/>
          </a:xfrm>
          <a:prstGeom prst="rect">
            <a:avLst/>
          </a:prstGeom>
        </p:spPr>
      </p:pic>
      <p:pic>
        <p:nvPicPr>
          <p:cNvPr id="20" name="Picture 19" descr="A black and red square&#10;&#10;AI-generated content may be incorrect.">
            <a:extLst>
              <a:ext uri="{FF2B5EF4-FFF2-40B4-BE49-F238E27FC236}">
                <a16:creationId xmlns:a16="http://schemas.microsoft.com/office/drawing/2014/main" id="{B8F3D4E5-13C2-ECEA-D79E-3BB57FF11A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4127" y="3053442"/>
            <a:ext cx="411481" cy="822962"/>
          </a:xfrm>
          <a:prstGeom prst="rect">
            <a:avLst/>
          </a:prstGeom>
        </p:spPr>
      </p:pic>
      <p:pic>
        <p:nvPicPr>
          <p:cNvPr id="22" name="Picture 21" descr="A black and red square&#10;&#10;AI-generated content may be incorrect.">
            <a:extLst>
              <a:ext uri="{FF2B5EF4-FFF2-40B4-BE49-F238E27FC236}">
                <a16:creationId xmlns:a16="http://schemas.microsoft.com/office/drawing/2014/main" id="{CDBD0927-DFD1-008F-B549-D603F10CF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2948" y="3067455"/>
            <a:ext cx="411481" cy="822962"/>
          </a:xfrm>
          <a:prstGeom prst="rect">
            <a:avLst/>
          </a:prstGeom>
        </p:spPr>
      </p:pic>
      <p:pic>
        <p:nvPicPr>
          <p:cNvPr id="23" name="Picture 22" descr="A black and red square&#10;&#10;AI-generated content may be incorrect.">
            <a:extLst>
              <a:ext uri="{FF2B5EF4-FFF2-40B4-BE49-F238E27FC236}">
                <a16:creationId xmlns:a16="http://schemas.microsoft.com/office/drawing/2014/main" id="{855BA6B3-3992-C647-15C5-B1B4C558E3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5722" y="3085212"/>
            <a:ext cx="411481" cy="8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8474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8"/>
          <p:cNvSpPr>
            <a:spLocks noGrp="1"/>
          </p:cNvSpPr>
          <p:nvPr>
            <p:ph type="title"/>
          </p:nvPr>
        </p:nvSpPr>
        <p:spPr>
          <a:xfrm>
            <a:off x="839418" y="328123"/>
            <a:ext cx="10729191" cy="543600"/>
          </a:xfrm>
          <a:prstGeom prst="rect">
            <a:avLst/>
          </a:prstGeom>
        </p:spPr>
        <p:txBody>
          <a:bodyPr lIns="91440" tIns="45720" rIns="91440" bIns="45720" anchor="t" anchorCtr="0">
            <a:normAutofit fontScale="90000"/>
          </a:bodyPr>
          <a:lstStyle>
            <a:defPPr/>
          </a:lstStyle>
          <a:p>
            <a:r>
              <a:rPr lang="en-CA" sz="3600">
                <a:latin typeface="+mj-lt"/>
                <a:ea typeface="Calibri"/>
                <a:cs typeface="Calibri"/>
              </a:rPr>
              <a:t>Our advocacy priorities</a:t>
            </a:r>
            <a:endParaRPr lang="en-CA" sz="3600">
              <a:latin typeface="+mj-lt"/>
            </a:endParaRPr>
          </a:p>
        </p:txBody>
      </p:sp>
      <p:sp>
        <p:nvSpPr>
          <p:cNvPr id="2" name="Title 18">
            <a:extLst>
              <a:ext uri="{FF2B5EF4-FFF2-40B4-BE49-F238E27FC236}">
                <a16:creationId xmlns:a16="http://schemas.microsoft.com/office/drawing/2014/main" id="{1C866C4F-A162-A322-2965-4A84C4B11662}"/>
              </a:ext>
            </a:extLst>
          </p:cNvPr>
          <p:cNvSpPr txBox="1">
            <a:spLocks/>
          </p:cNvSpPr>
          <p:nvPr/>
        </p:nvSpPr>
        <p:spPr>
          <a:xfrm>
            <a:off x="839418" y="871723"/>
            <a:ext cx="5896662" cy="5514305"/>
          </a:xfrm>
          <a:prstGeom prst="rect">
            <a:avLst/>
          </a:prstGeom>
        </p:spPr>
        <p:txBody>
          <a:bodyPr lIns="91440" tIns="45720" rIns="91440" bIns="45720" anchor="t" anchorCtr="0"/>
          <a:lstStyle>
            <a:defPPr>
              <a:defRPr/>
            </a:defPPr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86003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CA" sz="1700" b="0" i="1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A true </a:t>
            </a:r>
            <a:r>
              <a:rPr lang="en-CA" sz="1700" i="1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National Prosperity Partnership </a:t>
            </a:r>
            <a:r>
              <a:rPr lang="en-CA" sz="1700" b="0" i="1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will move Canada forward by ensuring all orders of government work together to: </a:t>
            </a:r>
          </a:p>
          <a:p>
            <a:endParaRPr lang="en-CA" sz="1700">
              <a:solidFill>
                <a:srgbClr val="595959"/>
              </a:solidFill>
              <a:latin typeface="Aptos"/>
              <a:ea typeface="Calibri"/>
              <a:cs typeface="Calibri"/>
            </a:endParaRPr>
          </a:p>
          <a:p>
            <a:pPr marL="571500" indent="-571500">
              <a:buBlip>
                <a:blip r:embed="rId3"/>
              </a:buBlip>
            </a:pPr>
            <a:r>
              <a:rPr lang="en-CA" sz="170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Support local economic growth </a:t>
            </a:r>
            <a:r>
              <a:rPr lang="en-CA" sz="1700">
                <a:solidFill>
                  <a:schemeClr val="tx1">
                    <a:lumMod val="65000"/>
                    <a:lumOff val="35000"/>
                  </a:schemeClr>
                </a:solidFill>
                <a:latin typeface="Aptos"/>
                <a:ea typeface="Calibri"/>
                <a:cs typeface="Calibri"/>
              </a:rPr>
              <a:t>and resilience </a:t>
            </a:r>
            <a:br>
              <a:rPr lang="en-CA" sz="1700">
                <a:solidFill>
                  <a:srgbClr val="FF0000"/>
                </a:solidFill>
                <a:latin typeface="Aptos"/>
                <a:ea typeface="Calibri"/>
                <a:cs typeface="Calibri"/>
              </a:rPr>
            </a:br>
            <a:r>
              <a:rPr lang="en-CA" sz="1700" b="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so communities can attract businesses and</a:t>
            </a:r>
            <a:br>
              <a:rPr lang="en-CA" sz="1700" b="0">
                <a:solidFill>
                  <a:srgbClr val="595959"/>
                </a:solidFill>
                <a:latin typeface="Aptos"/>
                <a:ea typeface="Calibri"/>
                <a:cs typeface="Calibri"/>
              </a:rPr>
            </a:br>
            <a:r>
              <a:rPr lang="en-CA" sz="1700" b="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 ensure good jobs for Canadians. </a:t>
            </a:r>
          </a:p>
          <a:p>
            <a:pPr marL="571500" indent="-571500">
              <a:buBlip>
                <a:blip r:embed="rId3"/>
              </a:buBlip>
            </a:pPr>
            <a:endParaRPr lang="en-CA" sz="1700">
              <a:solidFill>
                <a:srgbClr val="595959"/>
              </a:solidFill>
              <a:latin typeface="Aptos"/>
              <a:ea typeface="Calibri"/>
              <a:cs typeface="Calibri"/>
            </a:endParaRPr>
          </a:p>
          <a:p>
            <a:pPr marL="571500" indent="-571500">
              <a:buBlip>
                <a:blip r:embed="rId3"/>
              </a:buBlip>
            </a:pPr>
            <a:r>
              <a:rPr lang="en-CA" sz="170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Invest in infrastructure renewal </a:t>
            </a:r>
            <a:br>
              <a:rPr lang="en-CA" sz="1700" b="0">
                <a:solidFill>
                  <a:srgbClr val="595959"/>
                </a:solidFill>
                <a:latin typeface="Aptos"/>
                <a:ea typeface="Calibri"/>
                <a:cs typeface="Calibri"/>
              </a:rPr>
            </a:br>
            <a:r>
              <a:rPr lang="en-CA" sz="1700" b="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to drive productivity and competitiveness. </a:t>
            </a:r>
          </a:p>
          <a:p>
            <a:endParaRPr lang="en-CA" sz="1700">
              <a:solidFill>
                <a:srgbClr val="595959"/>
              </a:solidFill>
              <a:latin typeface="Aptos"/>
            </a:endParaRPr>
          </a:p>
          <a:p>
            <a:pPr marL="571500" indent="-571500">
              <a:buBlip>
                <a:blip r:embed="rId3"/>
              </a:buBlip>
            </a:pPr>
            <a:r>
              <a:rPr lang="en-CA" sz="170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Achieve housing affordability </a:t>
            </a:r>
            <a:r>
              <a:rPr lang="en-CA" sz="1700" b="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so Canadians (especially young Canadians) can look to their future with confidence.  </a:t>
            </a:r>
          </a:p>
          <a:p>
            <a:pPr marL="571500" indent="-571500">
              <a:buBlip>
                <a:blip r:embed="rId3"/>
              </a:buBlip>
            </a:pPr>
            <a:endParaRPr lang="en-CA" sz="1700" b="0">
              <a:solidFill>
                <a:srgbClr val="595959"/>
              </a:solidFill>
              <a:latin typeface="Aptos"/>
            </a:endParaRPr>
          </a:p>
          <a:p>
            <a:pPr marL="571500" indent="-571500">
              <a:buBlip>
                <a:blip r:embed="rId3"/>
              </a:buBlip>
            </a:pPr>
            <a:r>
              <a:rPr lang="en-CA" sz="170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End homelessness </a:t>
            </a:r>
            <a:r>
              <a:rPr lang="en-CA" sz="1700" b="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with solutions that work at the local level. </a:t>
            </a:r>
          </a:p>
          <a:p>
            <a:endParaRPr lang="en-CA" sz="1700" b="0">
              <a:solidFill>
                <a:srgbClr val="595959"/>
              </a:solidFill>
              <a:latin typeface="Aptos"/>
            </a:endParaRPr>
          </a:p>
          <a:p>
            <a:pPr marL="571500" indent="-571500">
              <a:buBlip>
                <a:blip r:embed="rId3"/>
              </a:buBlip>
            </a:pPr>
            <a:r>
              <a:rPr lang="en-CA" sz="170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Keep communities safe</a:t>
            </a:r>
            <a:r>
              <a:rPr lang="en-CA" sz="1700" b="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 and support vital emergency services.  </a:t>
            </a:r>
          </a:p>
          <a:p>
            <a:pPr marL="571500" indent="-571500">
              <a:buBlip>
                <a:blip r:embed="rId3"/>
              </a:buBlip>
            </a:pPr>
            <a:endParaRPr lang="en-CA" sz="1700" b="0">
              <a:solidFill>
                <a:srgbClr val="595959"/>
              </a:solidFill>
              <a:latin typeface="Aptos"/>
            </a:endParaRPr>
          </a:p>
          <a:p>
            <a:pPr marL="571500" indent="-571500">
              <a:buBlip>
                <a:blip r:embed="rId3"/>
              </a:buBlip>
            </a:pPr>
            <a:r>
              <a:rPr lang="en-CA" sz="1700" b="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Reduce economic disruption by </a:t>
            </a:r>
            <a:r>
              <a:rPr lang="en-CA" sz="170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investing in climate-resilient infrastructure</a:t>
            </a:r>
            <a:r>
              <a:rPr lang="en-CA" sz="1700" b="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.</a:t>
            </a:r>
          </a:p>
          <a:p>
            <a:pPr marL="571500" indent="-571500">
              <a:buBlip>
                <a:blip r:embed="rId3"/>
              </a:buBlip>
            </a:pPr>
            <a:endParaRPr lang="en-CA" sz="1700" b="0">
              <a:solidFill>
                <a:srgbClr val="FF0000"/>
              </a:solidFill>
              <a:highlight>
                <a:srgbClr val="FFFF00"/>
              </a:highlight>
              <a:latin typeface="Aptos"/>
              <a:ea typeface="Calibri"/>
              <a:cs typeface="Calibri"/>
            </a:endParaRPr>
          </a:p>
          <a:p>
            <a:pPr marL="571500" indent="-571500">
              <a:buBlip>
                <a:blip r:embed="rId3"/>
              </a:buBlip>
            </a:pPr>
            <a:r>
              <a:rPr lang="en-CA" sz="1700" b="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 thriving </a:t>
            </a:r>
            <a:r>
              <a:rPr lang="en-CA" sz="17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rural, northern and remote communities. </a:t>
            </a:r>
          </a:p>
          <a:p>
            <a:endParaRPr lang="en-CA" sz="1800" b="0">
              <a:solidFill>
                <a:srgbClr val="595959"/>
              </a:solidFill>
              <a:latin typeface="Aptos"/>
              <a:ea typeface="Calibri"/>
              <a:cs typeface="Calibri"/>
            </a:endParaRPr>
          </a:p>
          <a:p>
            <a:pPr marL="571500" indent="-571500">
              <a:buBlip>
                <a:blip r:embed="rId3"/>
              </a:buBlip>
            </a:pPr>
            <a:endParaRPr lang="en-CA" sz="1800" b="0">
              <a:solidFill>
                <a:srgbClr val="595959"/>
              </a:solidFill>
              <a:latin typeface="Aptos"/>
              <a:ea typeface="Calibri"/>
              <a:cs typeface="Calibri"/>
            </a:endParaRPr>
          </a:p>
          <a:p>
            <a:pPr marL="571500" indent="-571500">
              <a:buBlip>
                <a:blip r:embed="rId3"/>
              </a:buBlip>
            </a:pPr>
            <a:endParaRPr lang="en-CA" sz="1800" b="0">
              <a:solidFill>
                <a:srgbClr val="595959"/>
              </a:solidFill>
              <a:latin typeface="Aptos"/>
              <a:ea typeface="Calibri"/>
              <a:cs typeface="Calibri"/>
            </a:endParaRPr>
          </a:p>
          <a:p>
            <a:r>
              <a:rPr lang="en-CA" sz="1800" b="0">
                <a:solidFill>
                  <a:srgbClr val="595959"/>
                </a:solidFill>
                <a:latin typeface="Aptos"/>
                <a:ea typeface="Calibri"/>
                <a:cs typeface="Calibri"/>
              </a:rPr>
              <a:t> </a:t>
            </a:r>
          </a:p>
        </p:txBody>
      </p:sp>
      <p:pic>
        <p:nvPicPr>
          <p:cNvPr id="3" name="Picture 2" descr="A city with trees and a river&#10;&#10;AI-generated content may be incorrect.">
            <a:extLst>
              <a:ext uri="{FF2B5EF4-FFF2-40B4-BE49-F238E27FC236}">
                <a16:creationId xmlns:a16="http://schemas.microsoft.com/office/drawing/2014/main" id="{B5BD2631-D347-D57E-390D-F6DE442438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62" t="9541" r="36445" b="-530"/>
          <a:stretch/>
        </p:blipFill>
        <p:spPr>
          <a:xfrm>
            <a:off x="6848856" y="93708"/>
            <a:ext cx="5351495" cy="62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251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74836D-C13B-7152-4F49-BD76D190A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9" y="1176304"/>
            <a:ext cx="10243109" cy="4995896"/>
          </a:xfrm>
        </p:spPr>
        <p:txBody>
          <a:bodyPr>
            <a:normAutofit fontScale="92500" lnSpcReduction="20000"/>
          </a:bodyPr>
          <a:lstStyle/>
          <a:p>
            <a:r>
              <a:rPr lang="en-CA" sz="2000" b="0" i="1" dirty="0">
                <a:effectLst/>
                <a:latin typeface="Aptos" panose="020B0004020202020204" pitchFamily="34" charset="0"/>
              </a:rPr>
              <a:t>Municipalities are ready to partner </a:t>
            </a:r>
            <a:r>
              <a:rPr lang="en-CA" sz="2000" i="1" dirty="0">
                <a:latin typeface="Aptos" panose="020B0004020202020204" pitchFamily="34" charset="0"/>
              </a:rPr>
              <a:t>for prosperity with the federal government and the provinces and territories to safeguard our local economies. </a:t>
            </a:r>
          </a:p>
          <a:p>
            <a:r>
              <a:rPr lang="en-CA" sz="2000" b="0" i="1" dirty="0">
                <a:effectLst/>
                <a:latin typeface="Aptos" panose="020B0004020202020204" pitchFamily="34" charset="0"/>
              </a:rPr>
              <a:t>FCM’s recommendations to federal parties: </a:t>
            </a:r>
          </a:p>
          <a:p>
            <a:pPr marL="457200" indent="-457200">
              <a:buBlip>
                <a:blip r:embed="rId3"/>
              </a:buBlip>
            </a:pPr>
            <a:r>
              <a:rPr lang="en-CA" sz="1900" b="0" i="0" dirty="0">
                <a:effectLst/>
                <a:latin typeface="Aptos" panose="020B0004020202020204" pitchFamily="34" charset="0"/>
              </a:rPr>
              <a:t>Invest in local strength </a:t>
            </a:r>
            <a:r>
              <a:rPr lang="en-CA" sz="1900" dirty="0">
                <a:latin typeface="Aptos" panose="020B0004020202020204" pitchFamily="34" charset="0"/>
              </a:rPr>
              <a:t>by advancing a </a:t>
            </a:r>
            <a:r>
              <a:rPr lang="en-CA" sz="1900" b="1" dirty="0">
                <a:latin typeface="Aptos" panose="020B0004020202020204" pitchFamily="34" charset="0"/>
              </a:rPr>
              <a:t>modernized municipal fiscal framework</a:t>
            </a:r>
            <a:r>
              <a:rPr lang="en-CA" sz="1900" dirty="0">
                <a:latin typeface="Aptos" panose="020B0004020202020204" pitchFamily="34" charset="0"/>
              </a:rPr>
              <a:t>, including: </a:t>
            </a:r>
          </a:p>
          <a:p>
            <a:pPr marL="1143000" lvl="1" indent="-457200">
              <a:buBlip>
                <a:blip r:embed="rId3"/>
              </a:buBlip>
            </a:pPr>
            <a:r>
              <a:rPr lang="en-CA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I</a:t>
            </a:r>
            <a:r>
              <a:rPr lang="en-CA" sz="1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</a:rPr>
              <a:t>ncreasing direct annual transfers to municipalities</a:t>
            </a:r>
          </a:p>
          <a:p>
            <a:pPr marL="1143000" lvl="1" indent="-457200">
              <a:buBlip>
                <a:blip r:embed="rId3"/>
              </a:buBlip>
            </a:pPr>
            <a:r>
              <a:rPr lang="en-CA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W</a:t>
            </a:r>
            <a:r>
              <a:rPr lang="en-CA" sz="1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</a:rPr>
              <a:t>orking with provincial and territorial governments on a comprehensive </a:t>
            </a:r>
            <a:r>
              <a:rPr lang="en-CA" sz="1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</a:rPr>
              <a:t>municipal finance reform package</a:t>
            </a:r>
          </a:p>
          <a:p>
            <a:pPr marL="457200" indent="-457200">
              <a:buBlip>
                <a:blip r:embed="rId3"/>
              </a:buBlip>
            </a:pPr>
            <a:r>
              <a:rPr lang="en-CA" sz="1900" b="0" i="0" dirty="0">
                <a:effectLst/>
                <a:latin typeface="Aptos" panose="020B0004020202020204" pitchFamily="34" charset="0"/>
              </a:rPr>
              <a:t>Reduce </a:t>
            </a:r>
            <a:r>
              <a:rPr lang="en-CA" sz="1900" b="1" i="0" dirty="0">
                <a:effectLst/>
                <a:latin typeface="Aptos" panose="020B0004020202020204" pitchFamily="34" charset="0"/>
              </a:rPr>
              <a:t>interprovincial trade barriers </a:t>
            </a:r>
          </a:p>
          <a:p>
            <a:pPr marL="1014413" lvl="1" indent="-457200">
              <a:buBlip>
                <a:blip r:embed="rId3"/>
              </a:buBlip>
            </a:pPr>
            <a:r>
              <a:rPr lang="en-CA" sz="1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</a:rPr>
              <a:t>Reduce </a:t>
            </a:r>
            <a:r>
              <a:rPr lang="en-CA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CFTA exemptions </a:t>
            </a:r>
          </a:p>
          <a:p>
            <a:pPr marL="1014413" lvl="1" indent="-457200">
              <a:buBlip>
                <a:blip r:embed="rId3"/>
              </a:buBlip>
            </a:pPr>
            <a:r>
              <a:rPr lang="en-CA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Improve l</a:t>
            </a:r>
            <a:r>
              <a:rPr lang="en-CA" sz="1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</a:rPr>
              <a:t>abour </a:t>
            </a:r>
            <a:r>
              <a:rPr lang="en-CA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mobility </a:t>
            </a:r>
          </a:p>
          <a:p>
            <a:pPr marL="1014413" lvl="1" indent="-457200">
              <a:buBlip>
                <a:blip r:embed="rId3"/>
              </a:buBlip>
            </a:pPr>
            <a:r>
              <a:rPr lang="en-CA" sz="1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</a:rPr>
              <a:t>Advance building </a:t>
            </a:r>
            <a:r>
              <a:rPr lang="en-CA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code harmonization </a:t>
            </a:r>
          </a:p>
          <a:p>
            <a:pPr marL="457200" indent="-457200">
              <a:buBlip>
                <a:blip r:embed="rId3"/>
              </a:buBlip>
            </a:pPr>
            <a:r>
              <a:rPr lang="en-CA" sz="1900" dirty="0">
                <a:latin typeface="Aptos" panose="020B0004020202020204" pitchFamily="34" charset="0"/>
              </a:rPr>
              <a:t>Invest in </a:t>
            </a:r>
            <a:r>
              <a:rPr lang="en-CA" sz="1900" b="1" dirty="0">
                <a:latin typeface="Aptos" panose="020B0004020202020204" pitchFamily="34" charset="0"/>
              </a:rPr>
              <a:t>trade and business-enabling infrastructure </a:t>
            </a:r>
          </a:p>
          <a:p>
            <a:pPr marL="1014413" lvl="1" indent="-457200">
              <a:buBlip>
                <a:blip r:embed="rId3"/>
              </a:buBlip>
            </a:pPr>
            <a:r>
              <a:rPr lang="en-CA" sz="1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</a:rPr>
              <a:t>Roads, highways, bridges, rail, airports, deep-sea ports </a:t>
            </a:r>
            <a:endParaRPr lang="en-CA"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ptos" panose="020B0004020202020204" pitchFamily="34" charset="0"/>
            </a:endParaRPr>
          </a:p>
          <a:p>
            <a:pPr marL="1014413" lvl="1" indent="-457200">
              <a:buBlip>
                <a:blip r:embed="rId3"/>
              </a:buBlip>
            </a:pPr>
            <a:r>
              <a:rPr lang="en-CA" sz="1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</a:rPr>
              <a:t>Municipal infrastructure that keeps our communities running </a:t>
            </a:r>
          </a:p>
          <a:p>
            <a:pPr marL="1014413" lvl="1" indent="-457200">
              <a:buBlip>
                <a:blip r:embed="rId3"/>
              </a:buBlip>
            </a:pPr>
            <a:r>
              <a:rPr lang="en-CA" sz="1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</a:rPr>
              <a:t>Broadband infrastructure</a:t>
            </a:r>
          </a:p>
          <a:p>
            <a:pPr marL="457200" indent="-457200">
              <a:buBlip>
                <a:blip r:embed="rId3"/>
              </a:buBlip>
            </a:pPr>
            <a:r>
              <a:rPr lang="en-CA" sz="1900" dirty="0">
                <a:latin typeface="Aptos" panose="020B0004020202020204" pitchFamily="34" charset="0"/>
              </a:rPr>
              <a:t>Streamline </a:t>
            </a:r>
            <a:r>
              <a:rPr lang="en-CA" sz="1900" b="1" dirty="0">
                <a:latin typeface="Aptos" panose="020B0004020202020204" pitchFamily="34" charset="0"/>
              </a:rPr>
              <a:t>federal permits and approvals</a:t>
            </a:r>
            <a:r>
              <a:rPr lang="en-CA" sz="1900" dirty="0">
                <a:latin typeface="Aptos" panose="020B0004020202020204" pitchFamily="34" charset="0"/>
              </a:rPr>
              <a:t>, while continuing to protect our environment and advance Indigenous Reconciliation </a:t>
            </a:r>
          </a:p>
          <a:p>
            <a:pPr marL="457200" indent="-457200">
              <a:buBlip>
                <a:blip r:embed="rId3"/>
              </a:buBlip>
            </a:pPr>
            <a:r>
              <a:rPr lang="en-CA" sz="1900" dirty="0">
                <a:latin typeface="Aptos" panose="020B0004020202020204" pitchFamily="34" charset="0"/>
              </a:rPr>
              <a:t>Establish </a:t>
            </a:r>
            <a:r>
              <a:rPr lang="en-CA" sz="1900" b="1" dirty="0">
                <a:latin typeface="Aptos" panose="020B0004020202020204" pitchFamily="34" charset="0"/>
              </a:rPr>
              <a:t>national utility corridors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1226A3-EBB3-A4EC-589F-AE32A6370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>
                <a:latin typeface="+mj-lt"/>
              </a:rPr>
              <a:t>Local economic growth and resilience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D3E0A1A-6525-0224-EA3F-F008572D2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6164" y="476250"/>
            <a:ext cx="451042" cy="554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060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B10210-85D8-48C6-F1C0-E6EC99601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02" y="1202730"/>
            <a:ext cx="10159944" cy="4320481"/>
          </a:xfrm>
        </p:spPr>
        <p:txBody>
          <a:bodyPr/>
          <a:lstStyle/>
          <a:p>
            <a:r>
              <a:rPr lang="en-CA" sz="2000" b="0" i="1">
                <a:effectLst/>
                <a:latin typeface="Aptos" panose="020B0004020202020204" pitchFamily="34" charset="0"/>
              </a:rPr>
              <a:t>Further to advocating for a true National Prosperity Partnership to advance a modernized municipal fiscal </a:t>
            </a:r>
            <a:r>
              <a:rPr lang="en-CA" sz="2000" i="1">
                <a:latin typeface="Aptos" panose="020B0004020202020204" pitchFamily="34" charset="0"/>
              </a:rPr>
              <a:t>framework</a:t>
            </a:r>
            <a:r>
              <a:rPr lang="en-CA" sz="2000" b="0" i="1">
                <a:effectLst/>
                <a:latin typeface="Aptos" panose="020B0004020202020204" pitchFamily="34" charset="0"/>
              </a:rPr>
              <a:t>, FCM’s recommendations to federal parties on infrastructure include: </a:t>
            </a:r>
          </a:p>
          <a:p>
            <a:pPr marL="457200" indent="-457200">
              <a:buBlip>
                <a:blip r:embed="rId2"/>
              </a:buBlip>
            </a:pPr>
            <a:r>
              <a:rPr lang="en-CA" sz="2000">
                <a:latin typeface="Aptos" panose="020B0004020202020204" pitchFamily="34" charset="0"/>
              </a:rPr>
              <a:t>Invest in </a:t>
            </a:r>
            <a:r>
              <a:rPr lang="en-CA" sz="2000" b="1">
                <a:latin typeface="Aptos" panose="020B0004020202020204" pitchFamily="34" charset="0"/>
              </a:rPr>
              <a:t>housing-enabling infrastructure</a:t>
            </a:r>
          </a:p>
          <a:p>
            <a:pPr marL="457200" indent="-457200">
              <a:buBlip>
                <a:blip r:embed="rId2"/>
              </a:buBlip>
            </a:pPr>
            <a:r>
              <a:rPr lang="en-CA" sz="2000">
                <a:latin typeface="Aptos" panose="020B0004020202020204" pitchFamily="34" charset="0"/>
              </a:rPr>
              <a:t>Establish a new dedicated $3B over three years federal </a:t>
            </a:r>
            <a:r>
              <a:rPr lang="en-CA" sz="2000" b="1">
                <a:latin typeface="Aptos" panose="020B0004020202020204" pitchFamily="34" charset="0"/>
              </a:rPr>
              <a:t>water and wastewater infrastructure </a:t>
            </a:r>
            <a:r>
              <a:rPr lang="en-CA" sz="2000">
                <a:latin typeface="Aptos" panose="020B0004020202020204" pitchFamily="34" charset="0"/>
              </a:rPr>
              <a:t>fund</a:t>
            </a:r>
          </a:p>
          <a:p>
            <a:pPr marL="457200" indent="-457200">
              <a:buBlip>
                <a:blip r:embed="rId2"/>
              </a:buBlip>
            </a:pPr>
            <a:r>
              <a:rPr lang="en-CA" sz="2000">
                <a:latin typeface="Aptos" panose="020B0004020202020204" pitchFamily="34" charset="0"/>
              </a:rPr>
              <a:t>Invest $500M annually for 10 years in </a:t>
            </a:r>
            <a:r>
              <a:rPr lang="en-CA" sz="2000" b="1">
                <a:latin typeface="Aptos" panose="020B0004020202020204" pitchFamily="34" charset="0"/>
              </a:rPr>
              <a:t>core rural and northern infrastructure</a:t>
            </a:r>
          </a:p>
          <a:p>
            <a:pPr marL="457200" indent="-457200">
              <a:buBlip>
                <a:blip r:embed="rId2"/>
              </a:buBlip>
            </a:pPr>
            <a:r>
              <a:rPr lang="en-CA" sz="2000">
                <a:latin typeface="Aptos" panose="020B0004020202020204" pitchFamily="34" charset="0"/>
              </a:rPr>
              <a:t>Accelerate progress towards </a:t>
            </a:r>
            <a:r>
              <a:rPr lang="en-CA" sz="2000" b="1">
                <a:latin typeface="Aptos" panose="020B0004020202020204" pitchFamily="34" charset="0"/>
              </a:rPr>
              <a:t>universal internet access </a:t>
            </a:r>
            <a:r>
              <a:rPr lang="en-CA" sz="2000">
                <a:latin typeface="Aptos" panose="020B0004020202020204" pitchFamily="34" charset="0"/>
              </a:rPr>
              <a:t>and</a:t>
            </a:r>
            <a:r>
              <a:rPr lang="en-CA" sz="2000" b="1">
                <a:latin typeface="Aptos" panose="020B0004020202020204" pitchFamily="34" charset="0"/>
              </a:rPr>
              <a:t> cellular coverage  </a:t>
            </a:r>
          </a:p>
          <a:p>
            <a:pPr marL="457200" indent="-457200">
              <a:buBlip>
                <a:blip r:embed="rId2"/>
              </a:buBlip>
            </a:pPr>
            <a:r>
              <a:rPr lang="en-CA" sz="2000">
                <a:latin typeface="Aptos" panose="020B0004020202020204" pitchFamily="34" charset="0"/>
              </a:rPr>
              <a:t>Provide long-term </a:t>
            </a:r>
            <a:r>
              <a:rPr lang="en-CA" sz="2000" b="1">
                <a:latin typeface="Aptos" panose="020B0004020202020204" pitchFamily="34" charset="0"/>
              </a:rPr>
              <a:t>public transit capital funding </a:t>
            </a:r>
            <a:r>
              <a:rPr lang="en-CA" sz="2000">
                <a:latin typeface="Aptos" panose="020B0004020202020204" pitchFamily="34" charset="0"/>
              </a:rPr>
              <a:t>starting in 2025 at $3B per year, indexed annually</a:t>
            </a:r>
          </a:p>
          <a:p>
            <a:pPr marL="457200" indent="-457200">
              <a:buBlip>
                <a:blip r:embed="rId2"/>
              </a:buBlip>
            </a:pPr>
            <a:r>
              <a:rPr lang="en-CA" sz="2000">
                <a:latin typeface="Aptos" panose="020B0004020202020204" pitchFamily="34" charset="0"/>
              </a:rPr>
              <a:t>Immediately increase investments in</a:t>
            </a:r>
            <a:r>
              <a:rPr lang="en-CA" sz="2000" b="1">
                <a:latin typeface="Aptos" panose="020B0004020202020204" pitchFamily="34" charset="0"/>
              </a:rPr>
              <a:t> disaster mitigation and adaptation </a:t>
            </a:r>
            <a:r>
              <a:rPr lang="en-CA" sz="2000">
                <a:latin typeface="Aptos" panose="020B0004020202020204" pitchFamily="34" charset="0"/>
              </a:rPr>
              <a:t>by $2B, with an additional $1B earmarked each year for the next decade</a:t>
            </a:r>
          </a:p>
          <a:p>
            <a:endParaRPr lang="en-CA" sz="2000">
              <a:latin typeface="Aptos" panose="020B00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CA" sz="2000">
              <a:latin typeface="Aptos" panose="020B0004020202020204" pitchFamily="34" charset="0"/>
            </a:endParaRPr>
          </a:p>
          <a:p>
            <a:pPr marL="1014413" lvl="1" indent="-457200">
              <a:buFont typeface="Wingdings" panose="05000000000000000000" pitchFamily="2" charset="2"/>
              <a:buChar char="ü"/>
            </a:pPr>
            <a:endParaRPr lang="en-CA" sz="200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367BB5-73C7-B1B0-2502-51CAE2B0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9" y="476250"/>
            <a:ext cx="9383573" cy="543600"/>
          </a:xfrm>
        </p:spPr>
        <p:txBody>
          <a:bodyPr>
            <a:normAutofit fontScale="90000"/>
          </a:bodyPr>
          <a:lstStyle/>
          <a:p>
            <a:r>
              <a:rPr lang="en-CA">
                <a:latin typeface="+mj-lt"/>
              </a:rPr>
              <a:t>Infrastructure development and renewal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7898420-9455-9ABD-98D7-F37DE98921A0}"/>
              </a:ext>
            </a:extLst>
          </p:cNvPr>
          <p:cNvSpPr/>
          <p:nvPr/>
        </p:nvSpPr>
        <p:spPr>
          <a:xfrm>
            <a:off x="11466199" y="952647"/>
            <a:ext cx="11702" cy="516503"/>
          </a:xfrm>
          <a:custGeom>
            <a:avLst/>
            <a:gdLst>
              <a:gd name="connsiteX0" fmla="*/ 11703 w 11702"/>
              <a:gd name="connsiteY0" fmla="*/ 516504 h 516503"/>
              <a:gd name="connsiteX1" fmla="*/ 0 w 11702"/>
              <a:gd name="connsiteY1" fmla="*/ 516504 h 516503"/>
              <a:gd name="connsiteX2" fmla="*/ 0 w 11702"/>
              <a:gd name="connsiteY2" fmla="*/ 510836 h 516503"/>
              <a:gd name="connsiteX3" fmla="*/ 11703 w 11702"/>
              <a:gd name="connsiteY3" fmla="*/ 510836 h 516503"/>
              <a:gd name="connsiteX4" fmla="*/ 11703 w 11702"/>
              <a:gd name="connsiteY4" fmla="*/ 516504 h 516503"/>
              <a:gd name="connsiteX5" fmla="*/ 11703 w 11702"/>
              <a:gd name="connsiteY5" fmla="*/ 502302 h 516503"/>
              <a:gd name="connsiteX6" fmla="*/ 0 w 11702"/>
              <a:gd name="connsiteY6" fmla="*/ 502302 h 516503"/>
              <a:gd name="connsiteX7" fmla="*/ 0 w 11702"/>
              <a:gd name="connsiteY7" fmla="*/ 496634 h 516503"/>
              <a:gd name="connsiteX8" fmla="*/ 11703 w 11702"/>
              <a:gd name="connsiteY8" fmla="*/ 496634 h 516503"/>
              <a:gd name="connsiteX9" fmla="*/ 11703 w 11702"/>
              <a:gd name="connsiteY9" fmla="*/ 502302 h 516503"/>
              <a:gd name="connsiteX10" fmla="*/ 11703 w 11702"/>
              <a:gd name="connsiteY10" fmla="*/ 488101 h 516503"/>
              <a:gd name="connsiteX11" fmla="*/ 0 w 11702"/>
              <a:gd name="connsiteY11" fmla="*/ 488101 h 516503"/>
              <a:gd name="connsiteX12" fmla="*/ 0 w 11702"/>
              <a:gd name="connsiteY12" fmla="*/ 482432 h 516503"/>
              <a:gd name="connsiteX13" fmla="*/ 11703 w 11702"/>
              <a:gd name="connsiteY13" fmla="*/ 482432 h 516503"/>
              <a:gd name="connsiteX14" fmla="*/ 11703 w 11702"/>
              <a:gd name="connsiteY14" fmla="*/ 488101 h 516503"/>
              <a:gd name="connsiteX15" fmla="*/ 11703 w 11702"/>
              <a:gd name="connsiteY15" fmla="*/ 473899 h 516503"/>
              <a:gd name="connsiteX16" fmla="*/ 0 w 11702"/>
              <a:gd name="connsiteY16" fmla="*/ 473899 h 516503"/>
              <a:gd name="connsiteX17" fmla="*/ 0 w 11702"/>
              <a:gd name="connsiteY17" fmla="*/ 468230 h 516503"/>
              <a:gd name="connsiteX18" fmla="*/ 11703 w 11702"/>
              <a:gd name="connsiteY18" fmla="*/ 468230 h 516503"/>
              <a:gd name="connsiteX19" fmla="*/ 11703 w 11702"/>
              <a:gd name="connsiteY19" fmla="*/ 473899 h 516503"/>
              <a:gd name="connsiteX20" fmla="*/ 11703 w 11702"/>
              <a:gd name="connsiteY20" fmla="*/ 459697 h 516503"/>
              <a:gd name="connsiteX21" fmla="*/ 0 w 11702"/>
              <a:gd name="connsiteY21" fmla="*/ 459697 h 516503"/>
              <a:gd name="connsiteX22" fmla="*/ 0 w 11702"/>
              <a:gd name="connsiteY22" fmla="*/ 454029 h 516503"/>
              <a:gd name="connsiteX23" fmla="*/ 11703 w 11702"/>
              <a:gd name="connsiteY23" fmla="*/ 454029 h 516503"/>
              <a:gd name="connsiteX24" fmla="*/ 11703 w 11702"/>
              <a:gd name="connsiteY24" fmla="*/ 459697 h 516503"/>
              <a:gd name="connsiteX25" fmla="*/ 11703 w 11702"/>
              <a:gd name="connsiteY25" fmla="*/ 445556 h 516503"/>
              <a:gd name="connsiteX26" fmla="*/ 0 w 11702"/>
              <a:gd name="connsiteY26" fmla="*/ 445556 h 516503"/>
              <a:gd name="connsiteX27" fmla="*/ 0 w 11702"/>
              <a:gd name="connsiteY27" fmla="*/ 439888 h 516503"/>
              <a:gd name="connsiteX28" fmla="*/ 11703 w 11702"/>
              <a:gd name="connsiteY28" fmla="*/ 439888 h 516503"/>
              <a:gd name="connsiteX29" fmla="*/ 11703 w 11702"/>
              <a:gd name="connsiteY29" fmla="*/ 445556 h 516503"/>
              <a:gd name="connsiteX30" fmla="*/ 11703 w 11702"/>
              <a:gd name="connsiteY30" fmla="*/ 431355 h 516503"/>
              <a:gd name="connsiteX31" fmla="*/ 0 w 11702"/>
              <a:gd name="connsiteY31" fmla="*/ 431355 h 516503"/>
              <a:gd name="connsiteX32" fmla="*/ 0 w 11702"/>
              <a:gd name="connsiteY32" fmla="*/ 425686 h 516503"/>
              <a:gd name="connsiteX33" fmla="*/ 11703 w 11702"/>
              <a:gd name="connsiteY33" fmla="*/ 425686 h 516503"/>
              <a:gd name="connsiteX34" fmla="*/ 11703 w 11702"/>
              <a:gd name="connsiteY34" fmla="*/ 431355 h 516503"/>
              <a:gd name="connsiteX35" fmla="*/ 11703 w 11702"/>
              <a:gd name="connsiteY35" fmla="*/ 417153 h 516503"/>
              <a:gd name="connsiteX36" fmla="*/ 0 w 11702"/>
              <a:gd name="connsiteY36" fmla="*/ 417153 h 516503"/>
              <a:gd name="connsiteX37" fmla="*/ 0 w 11702"/>
              <a:gd name="connsiteY37" fmla="*/ 411484 h 516503"/>
              <a:gd name="connsiteX38" fmla="*/ 11703 w 11702"/>
              <a:gd name="connsiteY38" fmla="*/ 411484 h 516503"/>
              <a:gd name="connsiteX39" fmla="*/ 11703 w 11702"/>
              <a:gd name="connsiteY39" fmla="*/ 417153 h 516503"/>
              <a:gd name="connsiteX40" fmla="*/ 11703 w 11702"/>
              <a:gd name="connsiteY40" fmla="*/ 402951 h 516503"/>
              <a:gd name="connsiteX41" fmla="*/ 0 w 11702"/>
              <a:gd name="connsiteY41" fmla="*/ 402951 h 516503"/>
              <a:gd name="connsiteX42" fmla="*/ 0 w 11702"/>
              <a:gd name="connsiteY42" fmla="*/ 397283 h 516503"/>
              <a:gd name="connsiteX43" fmla="*/ 11703 w 11702"/>
              <a:gd name="connsiteY43" fmla="*/ 397283 h 516503"/>
              <a:gd name="connsiteX44" fmla="*/ 11703 w 11702"/>
              <a:gd name="connsiteY44" fmla="*/ 402951 h 516503"/>
              <a:gd name="connsiteX45" fmla="*/ 11703 w 11702"/>
              <a:gd name="connsiteY45" fmla="*/ 388749 h 516503"/>
              <a:gd name="connsiteX46" fmla="*/ 0 w 11702"/>
              <a:gd name="connsiteY46" fmla="*/ 388749 h 516503"/>
              <a:gd name="connsiteX47" fmla="*/ 0 w 11702"/>
              <a:gd name="connsiteY47" fmla="*/ 383081 h 516503"/>
              <a:gd name="connsiteX48" fmla="*/ 11703 w 11702"/>
              <a:gd name="connsiteY48" fmla="*/ 383081 h 516503"/>
              <a:gd name="connsiteX49" fmla="*/ 11703 w 11702"/>
              <a:gd name="connsiteY49" fmla="*/ 388749 h 516503"/>
              <a:gd name="connsiteX50" fmla="*/ 11703 w 11702"/>
              <a:gd name="connsiteY50" fmla="*/ 374609 h 516503"/>
              <a:gd name="connsiteX51" fmla="*/ 0 w 11702"/>
              <a:gd name="connsiteY51" fmla="*/ 374609 h 516503"/>
              <a:gd name="connsiteX52" fmla="*/ 0 w 11702"/>
              <a:gd name="connsiteY52" fmla="*/ 368940 h 516503"/>
              <a:gd name="connsiteX53" fmla="*/ 11703 w 11702"/>
              <a:gd name="connsiteY53" fmla="*/ 368940 h 516503"/>
              <a:gd name="connsiteX54" fmla="*/ 11703 w 11702"/>
              <a:gd name="connsiteY54" fmla="*/ 374609 h 516503"/>
              <a:gd name="connsiteX55" fmla="*/ 11703 w 11702"/>
              <a:gd name="connsiteY55" fmla="*/ 360407 h 516503"/>
              <a:gd name="connsiteX56" fmla="*/ 0 w 11702"/>
              <a:gd name="connsiteY56" fmla="*/ 360407 h 516503"/>
              <a:gd name="connsiteX57" fmla="*/ 0 w 11702"/>
              <a:gd name="connsiteY57" fmla="*/ 354738 h 516503"/>
              <a:gd name="connsiteX58" fmla="*/ 11703 w 11702"/>
              <a:gd name="connsiteY58" fmla="*/ 354738 h 516503"/>
              <a:gd name="connsiteX59" fmla="*/ 11703 w 11702"/>
              <a:gd name="connsiteY59" fmla="*/ 360407 h 516503"/>
              <a:gd name="connsiteX60" fmla="*/ 11703 w 11702"/>
              <a:gd name="connsiteY60" fmla="*/ 346205 h 516503"/>
              <a:gd name="connsiteX61" fmla="*/ 0 w 11702"/>
              <a:gd name="connsiteY61" fmla="*/ 346205 h 516503"/>
              <a:gd name="connsiteX62" fmla="*/ 0 w 11702"/>
              <a:gd name="connsiteY62" fmla="*/ 340537 h 516503"/>
              <a:gd name="connsiteX63" fmla="*/ 11703 w 11702"/>
              <a:gd name="connsiteY63" fmla="*/ 340537 h 516503"/>
              <a:gd name="connsiteX64" fmla="*/ 11703 w 11702"/>
              <a:gd name="connsiteY64" fmla="*/ 346205 h 516503"/>
              <a:gd name="connsiteX65" fmla="*/ 11703 w 11702"/>
              <a:gd name="connsiteY65" fmla="*/ 332003 h 516503"/>
              <a:gd name="connsiteX66" fmla="*/ 0 w 11702"/>
              <a:gd name="connsiteY66" fmla="*/ 332003 h 516503"/>
              <a:gd name="connsiteX67" fmla="*/ 0 w 11702"/>
              <a:gd name="connsiteY67" fmla="*/ 326335 h 516503"/>
              <a:gd name="connsiteX68" fmla="*/ 11703 w 11702"/>
              <a:gd name="connsiteY68" fmla="*/ 326335 h 516503"/>
              <a:gd name="connsiteX69" fmla="*/ 11703 w 11702"/>
              <a:gd name="connsiteY69" fmla="*/ 332003 h 516503"/>
              <a:gd name="connsiteX70" fmla="*/ 11703 w 11702"/>
              <a:gd name="connsiteY70" fmla="*/ 317863 h 516503"/>
              <a:gd name="connsiteX71" fmla="*/ 0 w 11702"/>
              <a:gd name="connsiteY71" fmla="*/ 317863 h 516503"/>
              <a:gd name="connsiteX72" fmla="*/ 0 w 11702"/>
              <a:gd name="connsiteY72" fmla="*/ 312194 h 516503"/>
              <a:gd name="connsiteX73" fmla="*/ 11703 w 11702"/>
              <a:gd name="connsiteY73" fmla="*/ 312194 h 516503"/>
              <a:gd name="connsiteX74" fmla="*/ 11703 w 11702"/>
              <a:gd name="connsiteY74" fmla="*/ 317863 h 516503"/>
              <a:gd name="connsiteX75" fmla="*/ 11703 w 11702"/>
              <a:gd name="connsiteY75" fmla="*/ 303661 h 516503"/>
              <a:gd name="connsiteX76" fmla="*/ 0 w 11702"/>
              <a:gd name="connsiteY76" fmla="*/ 303661 h 516503"/>
              <a:gd name="connsiteX77" fmla="*/ 0 w 11702"/>
              <a:gd name="connsiteY77" fmla="*/ 297992 h 516503"/>
              <a:gd name="connsiteX78" fmla="*/ 11703 w 11702"/>
              <a:gd name="connsiteY78" fmla="*/ 297992 h 516503"/>
              <a:gd name="connsiteX79" fmla="*/ 11703 w 11702"/>
              <a:gd name="connsiteY79" fmla="*/ 303661 h 516503"/>
              <a:gd name="connsiteX80" fmla="*/ 11703 w 11702"/>
              <a:gd name="connsiteY80" fmla="*/ 289459 h 516503"/>
              <a:gd name="connsiteX81" fmla="*/ 0 w 11702"/>
              <a:gd name="connsiteY81" fmla="*/ 289459 h 516503"/>
              <a:gd name="connsiteX82" fmla="*/ 0 w 11702"/>
              <a:gd name="connsiteY82" fmla="*/ 283791 h 516503"/>
              <a:gd name="connsiteX83" fmla="*/ 11703 w 11702"/>
              <a:gd name="connsiteY83" fmla="*/ 283791 h 516503"/>
              <a:gd name="connsiteX84" fmla="*/ 11703 w 11702"/>
              <a:gd name="connsiteY84" fmla="*/ 289459 h 516503"/>
              <a:gd name="connsiteX85" fmla="*/ 11703 w 11702"/>
              <a:gd name="connsiteY85" fmla="*/ 275257 h 516503"/>
              <a:gd name="connsiteX86" fmla="*/ 0 w 11702"/>
              <a:gd name="connsiteY86" fmla="*/ 275257 h 516503"/>
              <a:gd name="connsiteX87" fmla="*/ 0 w 11702"/>
              <a:gd name="connsiteY87" fmla="*/ 269589 h 516503"/>
              <a:gd name="connsiteX88" fmla="*/ 11703 w 11702"/>
              <a:gd name="connsiteY88" fmla="*/ 269589 h 516503"/>
              <a:gd name="connsiteX89" fmla="*/ 11703 w 11702"/>
              <a:gd name="connsiteY89" fmla="*/ 275257 h 516503"/>
              <a:gd name="connsiteX90" fmla="*/ 11703 w 11702"/>
              <a:gd name="connsiteY90" fmla="*/ 261056 h 516503"/>
              <a:gd name="connsiteX91" fmla="*/ 0 w 11702"/>
              <a:gd name="connsiteY91" fmla="*/ 261056 h 516503"/>
              <a:gd name="connsiteX92" fmla="*/ 0 w 11702"/>
              <a:gd name="connsiteY92" fmla="*/ 255387 h 516503"/>
              <a:gd name="connsiteX93" fmla="*/ 11703 w 11702"/>
              <a:gd name="connsiteY93" fmla="*/ 255387 h 516503"/>
              <a:gd name="connsiteX94" fmla="*/ 11703 w 11702"/>
              <a:gd name="connsiteY94" fmla="*/ 261056 h 516503"/>
              <a:gd name="connsiteX95" fmla="*/ 11703 w 11702"/>
              <a:gd name="connsiteY95" fmla="*/ 246915 h 516503"/>
              <a:gd name="connsiteX96" fmla="*/ 0 w 11702"/>
              <a:gd name="connsiteY96" fmla="*/ 246915 h 516503"/>
              <a:gd name="connsiteX97" fmla="*/ 0 w 11702"/>
              <a:gd name="connsiteY97" fmla="*/ 241246 h 516503"/>
              <a:gd name="connsiteX98" fmla="*/ 11703 w 11702"/>
              <a:gd name="connsiteY98" fmla="*/ 241246 h 516503"/>
              <a:gd name="connsiteX99" fmla="*/ 11703 w 11702"/>
              <a:gd name="connsiteY99" fmla="*/ 246915 h 516503"/>
              <a:gd name="connsiteX100" fmla="*/ 11703 w 11702"/>
              <a:gd name="connsiteY100" fmla="*/ 232713 h 516503"/>
              <a:gd name="connsiteX101" fmla="*/ 0 w 11702"/>
              <a:gd name="connsiteY101" fmla="*/ 232713 h 516503"/>
              <a:gd name="connsiteX102" fmla="*/ 0 w 11702"/>
              <a:gd name="connsiteY102" fmla="*/ 227045 h 516503"/>
              <a:gd name="connsiteX103" fmla="*/ 11703 w 11702"/>
              <a:gd name="connsiteY103" fmla="*/ 227045 h 516503"/>
              <a:gd name="connsiteX104" fmla="*/ 11703 w 11702"/>
              <a:gd name="connsiteY104" fmla="*/ 232713 h 516503"/>
              <a:gd name="connsiteX105" fmla="*/ 11703 w 11702"/>
              <a:gd name="connsiteY105" fmla="*/ 218512 h 516503"/>
              <a:gd name="connsiteX106" fmla="*/ 0 w 11702"/>
              <a:gd name="connsiteY106" fmla="*/ 218512 h 516503"/>
              <a:gd name="connsiteX107" fmla="*/ 0 w 11702"/>
              <a:gd name="connsiteY107" fmla="*/ 212843 h 516503"/>
              <a:gd name="connsiteX108" fmla="*/ 11703 w 11702"/>
              <a:gd name="connsiteY108" fmla="*/ 212843 h 516503"/>
              <a:gd name="connsiteX109" fmla="*/ 11703 w 11702"/>
              <a:gd name="connsiteY109" fmla="*/ 218512 h 516503"/>
              <a:gd name="connsiteX110" fmla="*/ 11703 w 11702"/>
              <a:gd name="connsiteY110" fmla="*/ 204310 h 516503"/>
              <a:gd name="connsiteX111" fmla="*/ 0 w 11702"/>
              <a:gd name="connsiteY111" fmla="*/ 204310 h 516503"/>
              <a:gd name="connsiteX112" fmla="*/ 0 w 11702"/>
              <a:gd name="connsiteY112" fmla="*/ 198641 h 516503"/>
              <a:gd name="connsiteX113" fmla="*/ 11703 w 11702"/>
              <a:gd name="connsiteY113" fmla="*/ 198641 h 516503"/>
              <a:gd name="connsiteX114" fmla="*/ 11703 w 11702"/>
              <a:gd name="connsiteY114" fmla="*/ 204310 h 516503"/>
              <a:gd name="connsiteX115" fmla="*/ 11703 w 11702"/>
              <a:gd name="connsiteY115" fmla="*/ 190108 h 516503"/>
              <a:gd name="connsiteX116" fmla="*/ 0 w 11702"/>
              <a:gd name="connsiteY116" fmla="*/ 190108 h 516503"/>
              <a:gd name="connsiteX117" fmla="*/ 0 w 11702"/>
              <a:gd name="connsiteY117" fmla="*/ 184440 h 516503"/>
              <a:gd name="connsiteX118" fmla="*/ 11703 w 11702"/>
              <a:gd name="connsiteY118" fmla="*/ 184440 h 516503"/>
              <a:gd name="connsiteX119" fmla="*/ 11703 w 11702"/>
              <a:gd name="connsiteY119" fmla="*/ 190108 h 516503"/>
              <a:gd name="connsiteX120" fmla="*/ 11703 w 11702"/>
              <a:gd name="connsiteY120" fmla="*/ 175967 h 516503"/>
              <a:gd name="connsiteX121" fmla="*/ 0 w 11702"/>
              <a:gd name="connsiteY121" fmla="*/ 175967 h 516503"/>
              <a:gd name="connsiteX122" fmla="*/ 0 w 11702"/>
              <a:gd name="connsiteY122" fmla="*/ 170299 h 516503"/>
              <a:gd name="connsiteX123" fmla="*/ 11703 w 11702"/>
              <a:gd name="connsiteY123" fmla="*/ 170299 h 516503"/>
              <a:gd name="connsiteX124" fmla="*/ 11703 w 11702"/>
              <a:gd name="connsiteY124" fmla="*/ 175967 h 516503"/>
              <a:gd name="connsiteX125" fmla="*/ 11703 w 11702"/>
              <a:gd name="connsiteY125" fmla="*/ 161766 h 516503"/>
              <a:gd name="connsiteX126" fmla="*/ 0 w 11702"/>
              <a:gd name="connsiteY126" fmla="*/ 161766 h 516503"/>
              <a:gd name="connsiteX127" fmla="*/ 0 w 11702"/>
              <a:gd name="connsiteY127" fmla="*/ 156097 h 516503"/>
              <a:gd name="connsiteX128" fmla="*/ 11703 w 11702"/>
              <a:gd name="connsiteY128" fmla="*/ 156097 h 516503"/>
              <a:gd name="connsiteX129" fmla="*/ 11703 w 11702"/>
              <a:gd name="connsiteY129" fmla="*/ 161766 h 516503"/>
              <a:gd name="connsiteX130" fmla="*/ 11703 w 11702"/>
              <a:gd name="connsiteY130" fmla="*/ 147564 h 516503"/>
              <a:gd name="connsiteX131" fmla="*/ 0 w 11702"/>
              <a:gd name="connsiteY131" fmla="*/ 147564 h 516503"/>
              <a:gd name="connsiteX132" fmla="*/ 0 w 11702"/>
              <a:gd name="connsiteY132" fmla="*/ 141895 h 516503"/>
              <a:gd name="connsiteX133" fmla="*/ 11703 w 11702"/>
              <a:gd name="connsiteY133" fmla="*/ 141895 h 516503"/>
              <a:gd name="connsiteX134" fmla="*/ 11703 w 11702"/>
              <a:gd name="connsiteY134" fmla="*/ 147564 h 516503"/>
              <a:gd name="connsiteX135" fmla="*/ 11703 w 11702"/>
              <a:gd name="connsiteY135" fmla="*/ 133362 h 516503"/>
              <a:gd name="connsiteX136" fmla="*/ 0 w 11702"/>
              <a:gd name="connsiteY136" fmla="*/ 133362 h 516503"/>
              <a:gd name="connsiteX137" fmla="*/ 0 w 11702"/>
              <a:gd name="connsiteY137" fmla="*/ 127694 h 516503"/>
              <a:gd name="connsiteX138" fmla="*/ 11703 w 11702"/>
              <a:gd name="connsiteY138" fmla="*/ 127694 h 516503"/>
              <a:gd name="connsiteX139" fmla="*/ 11703 w 11702"/>
              <a:gd name="connsiteY139" fmla="*/ 133362 h 516503"/>
              <a:gd name="connsiteX140" fmla="*/ 11703 w 11702"/>
              <a:gd name="connsiteY140" fmla="*/ 119221 h 516503"/>
              <a:gd name="connsiteX141" fmla="*/ 0 w 11702"/>
              <a:gd name="connsiteY141" fmla="*/ 119221 h 516503"/>
              <a:gd name="connsiteX142" fmla="*/ 0 w 11702"/>
              <a:gd name="connsiteY142" fmla="*/ 113553 h 516503"/>
              <a:gd name="connsiteX143" fmla="*/ 11703 w 11702"/>
              <a:gd name="connsiteY143" fmla="*/ 113553 h 516503"/>
              <a:gd name="connsiteX144" fmla="*/ 11703 w 11702"/>
              <a:gd name="connsiteY144" fmla="*/ 119221 h 516503"/>
              <a:gd name="connsiteX145" fmla="*/ 11703 w 11702"/>
              <a:gd name="connsiteY145" fmla="*/ 105020 h 516503"/>
              <a:gd name="connsiteX146" fmla="*/ 0 w 11702"/>
              <a:gd name="connsiteY146" fmla="*/ 105020 h 516503"/>
              <a:gd name="connsiteX147" fmla="*/ 0 w 11702"/>
              <a:gd name="connsiteY147" fmla="*/ 99351 h 516503"/>
              <a:gd name="connsiteX148" fmla="*/ 11703 w 11702"/>
              <a:gd name="connsiteY148" fmla="*/ 99351 h 516503"/>
              <a:gd name="connsiteX149" fmla="*/ 11703 w 11702"/>
              <a:gd name="connsiteY149" fmla="*/ 105020 h 516503"/>
              <a:gd name="connsiteX150" fmla="*/ 11703 w 11702"/>
              <a:gd name="connsiteY150" fmla="*/ 90818 h 516503"/>
              <a:gd name="connsiteX151" fmla="*/ 0 w 11702"/>
              <a:gd name="connsiteY151" fmla="*/ 90818 h 516503"/>
              <a:gd name="connsiteX152" fmla="*/ 0 w 11702"/>
              <a:gd name="connsiteY152" fmla="*/ 85149 h 516503"/>
              <a:gd name="connsiteX153" fmla="*/ 11703 w 11702"/>
              <a:gd name="connsiteY153" fmla="*/ 85149 h 516503"/>
              <a:gd name="connsiteX154" fmla="*/ 11703 w 11702"/>
              <a:gd name="connsiteY154" fmla="*/ 90818 h 516503"/>
              <a:gd name="connsiteX155" fmla="*/ 11703 w 11702"/>
              <a:gd name="connsiteY155" fmla="*/ 76616 h 516503"/>
              <a:gd name="connsiteX156" fmla="*/ 0 w 11702"/>
              <a:gd name="connsiteY156" fmla="*/ 76616 h 516503"/>
              <a:gd name="connsiteX157" fmla="*/ 0 w 11702"/>
              <a:gd name="connsiteY157" fmla="*/ 70948 h 516503"/>
              <a:gd name="connsiteX158" fmla="*/ 11703 w 11702"/>
              <a:gd name="connsiteY158" fmla="*/ 70948 h 516503"/>
              <a:gd name="connsiteX159" fmla="*/ 11703 w 11702"/>
              <a:gd name="connsiteY159" fmla="*/ 76616 h 516503"/>
              <a:gd name="connsiteX160" fmla="*/ 11703 w 11702"/>
              <a:gd name="connsiteY160" fmla="*/ 62414 h 516503"/>
              <a:gd name="connsiteX161" fmla="*/ 0 w 11702"/>
              <a:gd name="connsiteY161" fmla="*/ 62414 h 516503"/>
              <a:gd name="connsiteX162" fmla="*/ 0 w 11702"/>
              <a:gd name="connsiteY162" fmla="*/ 56746 h 516503"/>
              <a:gd name="connsiteX163" fmla="*/ 11703 w 11702"/>
              <a:gd name="connsiteY163" fmla="*/ 56746 h 516503"/>
              <a:gd name="connsiteX164" fmla="*/ 11703 w 11702"/>
              <a:gd name="connsiteY164" fmla="*/ 62414 h 516503"/>
              <a:gd name="connsiteX165" fmla="*/ 11703 w 11702"/>
              <a:gd name="connsiteY165" fmla="*/ 48274 h 516503"/>
              <a:gd name="connsiteX166" fmla="*/ 0 w 11702"/>
              <a:gd name="connsiteY166" fmla="*/ 48274 h 516503"/>
              <a:gd name="connsiteX167" fmla="*/ 0 w 11702"/>
              <a:gd name="connsiteY167" fmla="*/ 42605 h 516503"/>
              <a:gd name="connsiteX168" fmla="*/ 11703 w 11702"/>
              <a:gd name="connsiteY168" fmla="*/ 42605 h 516503"/>
              <a:gd name="connsiteX169" fmla="*/ 11703 w 11702"/>
              <a:gd name="connsiteY169" fmla="*/ 48274 h 516503"/>
              <a:gd name="connsiteX170" fmla="*/ 11703 w 11702"/>
              <a:gd name="connsiteY170" fmla="*/ 34072 h 516503"/>
              <a:gd name="connsiteX171" fmla="*/ 0 w 11702"/>
              <a:gd name="connsiteY171" fmla="*/ 34072 h 516503"/>
              <a:gd name="connsiteX172" fmla="*/ 0 w 11702"/>
              <a:gd name="connsiteY172" fmla="*/ 28403 h 516503"/>
              <a:gd name="connsiteX173" fmla="*/ 11703 w 11702"/>
              <a:gd name="connsiteY173" fmla="*/ 28403 h 516503"/>
              <a:gd name="connsiteX174" fmla="*/ 11703 w 11702"/>
              <a:gd name="connsiteY174" fmla="*/ 34072 h 516503"/>
              <a:gd name="connsiteX175" fmla="*/ 11703 w 11702"/>
              <a:gd name="connsiteY175" fmla="*/ 19870 h 516503"/>
              <a:gd name="connsiteX176" fmla="*/ 0 w 11702"/>
              <a:gd name="connsiteY176" fmla="*/ 19870 h 516503"/>
              <a:gd name="connsiteX177" fmla="*/ 0 w 11702"/>
              <a:gd name="connsiteY177" fmla="*/ 14202 h 516503"/>
              <a:gd name="connsiteX178" fmla="*/ 11703 w 11702"/>
              <a:gd name="connsiteY178" fmla="*/ 14202 h 516503"/>
              <a:gd name="connsiteX179" fmla="*/ 11703 w 11702"/>
              <a:gd name="connsiteY179" fmla="*/ 19870 h 516503"/>
              <a:gd name="connsiteX180" fmla="*/ 11703 w 11702"/>
              <a:gd name="connsiteY180" fmla="*/ 5668 h 516503"/>
              <a:gd name="connsiteX181" fmla="*/ 0 w 11702"/>
              <a:gd name="connsiteY181" fmla="*/ 5668 h 516503"/>
              <a:gd name="connsiteX182" fmla="*/ 0 w 11702"/>
              <a:gd name="connsiteY182" fmla="*/ 0 h 516503"/>
              <a:gd name="connsiteX183" fmla="*/ 11703 w 11702"/>
              <a:gd name="connsiteY183" fmla="*/ 0 h 516503"/>
              <a:gd name="connsiteX184" fmla="*/ 11703 w 11702"/>
              <a:gd name="connsiteY184" fmla="*/ 5668 h 51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1702" h="516503">
                <a:moveTo>
                  <a:pt x="11703" y="516504"/>
                </a:moveTo>
                <a:lnTo>
                  <a:pt x="0" y="516504"/>
                </a:lnTo>
                <a:lnTo>
                  <a:pt x="0" y="510836"/>
                </a:lnTo>
                <a:lnTo>
                  <a:pt x="11703" y="510836"/>
                </a:lnTo>
                <a:lnTo>
                  <a:pt x="11703" y="516504"/>
                </a:lnTo>
                <a:close/>
                <a:moveTo>
                  <a:pt x="11703" y="502302"/>
                </a:moveTo>
                <a:lnTo>
                  <a:pt x="0" y="502302"/>
                </a:lnTo>
                <a:lnTo>
                  <a:pt x="0" y="496634"/>
                </a:lnTo>
                <a:lnTo>
                  <a:pt x="11703" y="496634"/>
                </a:lnTo>
                <a:lnTo>
                  <a:pt x="11703" y="502302"/>
                </a:lnTo>
                <a:close/>
                <a:moveTo>
                  <a:pt x="11703" y="488101"/>
                </a:moveTo>
                <a:lnTo>
                  <a:pt x="0" y="488101"/>
                </a:lnTo>
                <a:lnTo>
                  <a:pt x="0" y="482432"/>
                </a:lnTo>
                <a:lnTo>
                  <a:pt x="11703" y="482432"/>
                </a:lnTo>
                <a:lnTo>
                  <a:pt x="11703" y="488101"/>
                </a:lnTo>
                <a:close/>
                <a:moveTo>
                  <a:pt x="11703" y="473899"/>
                </a:moveTo>
                <a:lnTo>
                  <a:pt x="0" y="473899"/>
                </a:lnTo>
                <a:lnTo>
                  <a:pt x="0" y="468230"/>
                </a:lnTo>
                <a:lnTo>
                  <a:pt x="11703" y="468230"/>
                </a:lnTo>
                <a:lnTo>
                  <a:pt x="11703" y="473899"/>
                </a:lnTo>
                <a:close/>
                <a:moveTo>
                  <a:pt x="11703" y="459697"/>
                </a:moveTo>
                <a:lnTo>
                  <a:pt x="0" y="459697"/>
                </a:lnTo>
                <a:lnTo>
                  <a:pt x="0" y="454029"/>
                </a:lnTo>
                <a:lnTo>
                  <a:pt x="11703" y="454029"/>
                </a:lnTo>
                <a:lnTo>
                  <a:pt x="11703" y="459697"/>
                </a:lnTo>
                <a:close/>
                <a:moveTo>
                  <a:pt x="11703" y="445556"/>
                </a:moveTo>
                <a:lnTo>
                  <a:pt x="0" y="445556"/>
                </a:lnTo>
                <a:lnTo>
                  <a:pt x="0" y="439888"/>
                </a:lnTo>
                <a:lnTo>
                  <a:pt x="11703" y="439888"/>
                </a:lnTo>
                <a:lnTo>
                  <a:pt x="11703" y="445556"/>
                </a:lnTo>
                <a:close/>
                <a:moveTo>
                  <a:pt x="11703" y="431355"/>
                </a:moveTo>
                <a:lnTo>
                  <a:pt x="0" y="431355"/>
                </a:lnTo>
                <a:lnTo>
                  <a:pt x="0" y="425686"/>
                </a:lnTo>
                <a:lnTo>
                  <a:pt x="11703" y="425686"/>
                </a:lnTo>
                <a:lnTo>
                  <a:pt x="11703" y="431355"/>
                </a:lnTo>
                <a:close/>
                <a:moveTo>
                  <a:pt x="11703" y="417153"/>
                </a:moveTo>
                <a:lnTo>
                  <a:pt x="0" y="417153"/>
                </a:lnTo>
                <a:lnTo>
                  <a:pt x="0" y="411484"/>
                </a:lnTo>
                <a:lnTo>
                  <a:pt x="11703" y="411484"/>
                </a:lnTo>
                <a:lnTo>
                  <a:pt x="11703" y="417153"/>
                </a:lnTo>
                <a:close/>
                <a:moveTo>
                  <a:pt x="11703" y="402951"/>
                </a:moveTo>
                <a:lnTo>
                  <a:pt x="0" y="402951"/>
                </a:lnTo>
                <a:lnTo>
                  <a:pt x="0" y="397283"/>
                </a:lnTo>
                <a:lnTo>
                  <a:pt x="11703" y="397283"/>
                </a:lnTo>
                <a:lnTo>
                  <a:pt x="11703" y="402951"/>
                </a:lnTo>
                <a:close/>
                <a:moveTo>
                  <a:pt x="11703" y="388749"/>
                </a:moveTo>
                <a:lnTo>
                  <a:pt x="0" y="388749"/>
                </a:lnTo>
                <a:lnTo>
                  <a:pt x="0" y="383081"/>
                </a:lnTo>
                <a:lnTo>
                  <a:pt x="11703" y="383081"/>
                </a:lnTo>
                <a:lnTo>
                  <a:pt x="11703" y="388749"/>
                </a:lnTo>
                <a:close/>
                <a:moveTo>
                  <a:pt x="11703" y="374609"/>
                </a:moveTo>
                <a:lnTo>
                  <a:pt x="0" y="374609"/>
                </a:lnTo>
                <a:lnTo>
                  <a:pt x="0" y="368940"/>
                </a:lnTo>
                <a:lnTo>
                  <a:pt x="11703" y="368940"/>
                </a:lnTo>
                <a:lnTo>
                  <a:pt x="11703" y="374609"/>
                </a:lnTo>
                <a:close/>
                <a:moveTo>
                  <a:pt x="11703" y="360407"/>
                </a:moveTo>
                <a:lnTo>
                  <a:pt x="0" y="360407"/>
                </a:lnTo>
                <a:lnTo>
                  <a:pt x="0" y="354738"/>
                </a:lnTo>
                <a:lnTo>
                  <a:pt x="11703" y="354738"/>
                </a:lnTo>
                <a:lnTo>
                  <a:pt x="11703" y="360407"/>
                </a:lnTo>
                <a:close/>
                <a:moveTo>
                  <a:pt x="11703" y="346205"/>
                </a:moveTo>
                <a:lnTo>
                  <a:pt x="0" y="346205"/>
                </a:lnTo>
                <a:lnTo>
                  <a:pt x="0" y="340537"/>
                </a:lnTo>
                <a:lnTo>
                  <a:pt x="11703" y="340537"/>
                </a:lnTo>
                <a:lnTo>
                  <a:pt x="11703" y="346205"/>
                </a:lnTo>
                <a:close/>
                <a:moveTo>
                  <a:pt x="11703" y="332003"/>
                </a:moveTo>
                <a:lnTo>
                  <a:pt x="0" y="332003"/>
                </a:lnTo>
                <a:lnTo>
                  <a:pt x="0" y="326335"/>
                </a:lnTo>
                <a:lnTo>
                  <a:pt x="11703" y="326335"/>
                </a:lnTo>
                <a:lnTo>
                  <a:pt x="11703" y="332003"/>
                </a:lnTo>
                <a:close/>
                <a:moveTo>
                  <a:pt x="11703" y="317863"/>
                </a:moveTo>
                <a:lnTo>
                  <a:pt x="0" y="317863"/>
                </a:lnTo>
                <a:lnTo>
                  <a:pt x="0" y="312194"/>
                </a:lnTo>
                <a:lnTo>
                  <a:pt x="11703" y="312194"/>
                </a:lnTo>
                <a:lnTo>
                  <a:pt x="11703" y="317863"/>
                </a:lnTo>
                <a:close/>
                <a:moveTo>
                  <a:pt x="11703" y="303661"/>
                </a:moveTo>
                <a:lnTo>
                  <a:pt x="0" y="303661"/>
                </a:lnTo>
                <a:lnTo>
                  <a:pt x="0" y="297992"/>
                </a:lnTo>
                <a:lnTo>
                  <a:pt x="11703" y="297992"/>
                </a:lnTo>
                <a:lnTo>
                  <a:pt x="11703" y="303661"/>
                </a:lnTo>
                <a:close/>
                <a:moveTo>
                  <a:pt x="11703" y="289459"/>
                </a:moveTo>
                <a:lnTo>
                  <a:pt x="0" y="289459"/>
                </a:lnTo>
                <a:lnTo>
                  <a:pt x="0" y="283791"/>
                </a:lnTo>
                <a:lnTo>
                  <a:pt x="11703" y="283791"/>
                </a:lnTo>
                <a:lnTo>
                  <a:pt x="11703" y="289459"/>
                </a:lnTo>
                <a:close/>
                <a:moveTo>
                  <a:pt x="11703" y="275257"/>
                </a:moveTo>
                <a:lnTo>
                  <a:pt x="0" y="275257"/>
                </a:lnTo>
                <a:lnTo>
                  <a:pt x="0" y="269589"/>
                </a:lnTo>
                <a:lnTo>
                  <a:pt x="11703" y="269589"/>
                </a:lnTo>
                <a:lnTo>
                  <a:pt x="11703" y="275257"/>
                </a:lnTo>
                <a:close/>
                <a:moveTo>
                  <a:pt x="11703" y="261056"/>
                </a:moveTo>
                <a:lnTo>
                  <a:pt x="0" y="261056"/>
                </a:lnTo>
                <a:lnTo>
                  <a:pt x="0" y="255387"/>
                </a:lnTo>
                <a:lnTo>
                  <a:pt x="11703" y="255387"/>
                </a:lnTo>
                <a:lnTo>
                  <a:pt x="11703" y="261056"/>
                </a:lnTo>
                <a:close/>
                <a:moveTo>
                  <a:pt x="11703" y="246915"/>
                </a:moveTo>
                <a:lnTo>
                  <a:pt x="0" y="246915"/>
                </a:lnTo>
                <a:lnTo>
                  <a:pt x="0" y="241246"/>
                </a:lnTo>
                <a:lnTo>
                  <a:pt x="11703" y="241246"/>
                </a:lnTo>
                <a:lnTo>
                  <a:pt x="11703" y="246915"/>
                </a:lnTo>
                <a:close/>
                <a:moveTo>
                  <a:pt x="11703" y="232713"/>
                </a:moveTo>
                <a:lnTo>
                  <a:pt x="0" y="232713"/>
                </a:lnTo>
                <a:lnTo>
                  <a:pt x="0" y="227045"/>
                </a:lnTo>
                <a:lnTo>
                  <a:pt x="11703" y="227045"/>
                </a:lnTo>
                <a:lnTo>
                  <a:pt x="11703" y="232713"/>
                </a:lnTo>
                <a:close/>
                <a:moveTo>
                  <a:pt x="11703" y="218512"/>
                </a:moveTo>
                <a:lnTo>
                  <a:pt x="0" y="218512"/>
                </a:lnTo>
                <a:lnTo>
                  <a:pt x="0" y="212843"/>
                </a:lnTo>
                <a:lnTo>
                  <a:pt x="11703" y="212843"/>
                </a:lnTo>
                <a:lnTo>
                  <a:pt x="11703" y="218512"/>
                </a:lnTo>
                <a:close/>
                <a:moveTo>
                  <a:pt x="11703" y="204310"/>
                </a:moveTo>
                <a:lnTo>
                  <a:pt x="0" y="204310"/>
                </a:lnTo>
                <a:lnTo>
                  <a:pt x="0" y="198641"/>
                </a:lnTo>
                <a:lnTo>
                  <a:pt x="11703" y="198641"/>
                </a:lnTo>
                <a:lnTo>
                  <a:pt x="11703" y="204310"/>
                </a:lnTo>
                <a:close/>
                <a:moveTo>
                  <a:pt x="11703" y="190108"/>
                </a:moveTo>
                <a:lnTo>
                  <a:pt x="0" y="190108"/>
                </a:lnTo>
                <a:lnTo>
                  <a:pt x="0" y="184440"/>
                </a:lnTo>
                <a:lnTo>
                  <a:pt x="11703" y="184440"/>
                </a:lnTo>
                <a:lnTo>
                  <a:pt x="11703" y="190108"/>
                </a:lnTo>
                <a:close/>
                <a:moveTo>
                  <a:pt x="11703" y="175967"/>
                </a:moveTo>
                <a:lnTo>
                  <a:pt x="0" y="175967"/>
                </a:lnTo>
                <a:lnTo>
                  <a:pt x="0" y="170299"/>
                </a:lnTo>
                <a:lnTo>
                  <a:pt x="11703" y="170299"/>
                </a:lnTo>
                <a:lnTo>
                  <a:pt x="11703" y="175967"/>
                </a:lnTo>
                <a:close/>
                <a:moveTo>
                  <a:pt x="11703" y="161766"/>
                </a:moveTo>
                <a:lnTo>
                  <a:pt x="0" y="161766"/>
                </a:lnTo>
                <a:lnTo>
                  <a:pt x="0" y="156097"/>
                </a:lnTo>
                <a:lnTo>
                  <a:pt x="11703" y="156097"/>
                </a:lnTo>
                <a:lnTo>
                  <a:pt x="11703" y="161766"/>
                </a:lnTo>
                <a:close/>
                <a:moveTo>
                  <a:pt x="11703" y="147564"/>
                </a:moveTo>
                <a:lnTo>
                  <a:pt x="0" y="147564"/>
                </a:lnTo>
                <a:lnTo>
                  <a:pt x="0" y="141895"/>
                </a:lnTo>
                <a:lnTo>
                  <a:pt x="11703" y="141895"/>
                </a:lnTo>
                <a:lnTo>
                  <a:pt x="11703" y="147564"/>
                </a:lnTo>
                <a:close/>
                <a:moveTo>
                  <a:pt x="11703" y="133362"/>
                </a:moveTo>
                <a:lnTo>
                  <a:pt x="0" y="133362"/>
                </a:lnTo>
                <a:lnTo>
                  <a:pt x="0" y="127694"/>
                </a:lnTo>
                <a:lnTo>
                  <a:pt x="11703" y="127694"/>
                </a:lnTo>
                <a:lnTo>
                  <a:pt x="11703" y="133362"/>
                </a:lnTo>
                <a:close/>
                <a:moveTo>
                  <a:pt x="11703" y="119221"/>
                </a:moveTo>
                <a:lnTo>
                  <a:pt x="0" y="119221"/>
                </a:lnTo>
                <a:lnTo>
                  <a:pt x="0" y="113553"/>
                </a:lnTo>
                <a:lnTo>
                  <a:pt x="11703" y="113553"/>
                </a:lnTo>
                <a:lnTo>
                  <a:pt x="11703" y="119221"/>
                </a:lnTo>
                <a:close/>
                <a:moveTo>
                  <a:pt x="11703" y="105020"/>
                </a:moveTo>
                <a:lnTo>
                  <a:pt x="0" y="105020"/>
                </a:lnTo>
                <a:lnTo>
                  <a:pt x="0" y="99351"/>
                </a:lnTo>
                <a:lnTo>
                  <a:pt x="11703" y="99351"/>
                </a:lnTo>
                <a:lnTo>
                  <a:pt x="11703" y="105020"/>
                </a:lnTo>
                <a:close/>
                <a:moveTo>
                  <a:pt x="11703" y="90818"/>
                </a:moveTo>
                <a:lnTo>
                  <a:pt x="0" y="90818"/>
                </a:lnTo>
                <a:lnTo>
                  <a:pt x="0" y="85149"/>
                </a:lnTo>
                <a:lnTo>
                  <a:pt x="11703" y="85149"/>
                </a:lnTo>
                <a:lnTo>
                  <a:pt x="11703" y="90818"/>
                </a:lnTo>
                <a:close/>
                <a:moveTo>
                  <a:pt x="11703" y="76616"/>
                </a:moveTo>
                <a:lnTo>
                  <a:pt x="0" y="76616"/>
                </a:lnTo>
                <a:lnTo>
                  <a:pt x="0" y="70948"/>
                </a:lnTo>
                <a:lnTo>
                  <a:pt x="11703" y="70948"/>
                </a:lnTo>
                <a:lnTo>
                  <a:pt x="11703" y="76616"/>
                </a:lnTo>
                <a:close/>
                <a:moveTo>
                  <a:pt x="11703" y="62414"/>
                </a:moveTo>
                <a:lnTo>
                  <a:pt x="0" y="62414"/>
                </a:lnTo>
                <a:lnTo>
                  <a:pt x="0" y="56746"/>
                </a:lnTo>
                <a:lnTo>
                  <a:pt x="11703" y="56746"/>
                </a:lnTo>
                <a:lnTo>
                  <a:pt x="11703" y="62414"/>
                </a:lnTo>
                <a:close/>
                <a:moveTo>
                  <a:pt x="11703" y="48274"/>
                </a:moveTo>
                <a:lnTo>
                  <a:pt x="0" y="48274"/>
                </a:lnTo>
                <a:lnTo>
                  <a:pt x="0" y="42605"/>
                </a:lnTo>
                <a:lnTo>
                  <a:pt x="11703" y="42605"/>
                </a:lnTo>
                <a:lnTo>
                  <a:pt x="11703" y="48274"/>
                </a:lnTo>
                <a:close/>
                <a:moveTo>
                  <a:pt x="11703" y="34072"/>
                </a:moveTo>
                <a:lnTo>
                  <a:pt x="0" y="34072"/>
                </a:lnTo>
                <a:lnTo>
                  <a:pt x="0" y="28403"/>
                </a:lnTo>
                <a:lnTo>
                  <a:pt x="11703" y="28403"/>
                </a:lnTo>
                <a:lnTo>
                  <a:pt x="11703" y="34072"/>
                </a:lnTo>
                <a:close/>
                <a:moveTo>
                  <a:pt x="11703" y="19870"/>
                </a:moveTo>
                <a:lnTo>
                  <a:pt x="0" y="19870"/>
                </a:lnTo>
                <a:lnTo>
                  <a:pt x="0" y="14202"/>
                </a:lnTo>
                <a:lnTo>
                  <a:pt x="11703" y="14202"/>
                </a:lnTo>
                <a:lnTo>
                  <a:pt x="11703" y="19870"/>
                </a:lnTo>
                <a:close/>
                <a:moveTo>
                  <a:pt x="11703" y="5668"/>
                </a:moveTo>
                <a:lnTo>
                  <a:pt x="0" y="5668"/>
                </a:lnTo>
                <a:lnTo>
                  <a:pt x="0" y="0"/>
                </a:lnTo>
                <a:lnTo>
                  <a:pt x="11703" y="0"/>
                </a:lnTo>
                <a:lnTo>
                  <a:pt x="11703" y="5668"/>
                </a:lnTo>
                <a:close/>
              </a:path>
            </a:pathLst>
          </a:custGeom>
          <a:solidFill>
            <a:srgbClr val="6D6E71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3FD9A9-1583-569E-D34C-64C2501F2D11}"/>
              </a:ext>
            </a:extLst>
          </p:cNvPr>
          <p:cNvSpPr/>
          <p:nvPr/>
        </p:nvSpPr>
        <p:spPr>
          <a:xfrm>
            <a:off x="11246164" y="476250"/>
            <a:ext cx="451773" cy="451773"/>
          </a:xfrm>
          <a:custGeom>
            <a:avLst/>
            <a:gdLst>
              <a:gd name="connsiteX0" fmla="*/ 451773 w 451773"/>
              <a:gd name="connsiteY0" fmla="*/ 225887 h 451773"/>
              <a:gd name="connsiteX1" fmla="*/ 225887 w 451773"/>
              <a:gd name="connsiteY1" fmla="*/ 451773 h 451773"/>
              <a:gd name="connsiteX2" fmla="*/ 0 w 451773"/>
              <a:gd name="connsiteY2" fmla="*/ 225887 h 451773"/>
              <a:gd name="connsiteX3" fmla="*/ 225887 w 451773"/>
              <a:gd name="connsiteY3" fmla="*/ 0 h 451773"/>
              <a:gd name="connsiteX4" fmla="*/ 451773 w 451773"/>
              <a:gd name="connsiteY4" fmla="*/ 225887 h 45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73" h="451773">
                <a:moveTo>
                  <a:pt x="451773" y="225887"/>
                </a:moveTo>
                <a:cubicBezTo>
                  <a:pt x="451773" y="350641"/>
                  <a:pt x="350641" y="451773"/>
                  <a:pt x="225887" y="451773"/>
                </a:cubicBezTo>
                <a:cubicBezTo>
                  <a:pt x="101133" y="451773"/>
                  <a:pt x="0" y="350641"/>
                  <a:pt x="0" y="225887"/>
                </a:cubicBezTo>
                <a:cubicBezTo>
                  <a:pt x="0" y="101133"/>
                  <a:pt x="101133" y="0"/>
                  <a:pt x="225887" y="0"/>
                </a:cubicBezTo>
                <a:cubicBezTo>
                  <a:pt x="350641" y="0"/>
                  <a:pt x="451773" y="101133"/>
                  <a:pt x="451773" y="225887"/>
                </a:cubicBezTo>
                <a:close/>
              </a:path>
            </a:pathLst>
          </a:custGeom>
          <a:solidFill>
            <a:srgbClr val="860038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2C8DCDC-D19C-E319-4E63-41CFBD5E9E53}"/>
              </a:ext>
            </a:extLst>
          </p:cNvPr>
          <p:cNvSpPr/>
          <p:nvPr/>
        </p:nvSpPr>
        <p:spPr>
          <a:xfrm>
            <a:off x="11246164" y="1493715"/>
            <a:ext cx="451773" cy="451773"/>
          </a:xfrm>
          <a:custGeom>
            <a:avLst/>
            <a:gdLst>
              <a:gd name="connsiteX0" fmla="*/ 451773 w 451773"/>
              <a:gd name="connsiteY0" fmla="*/ 225887 h 451773"/>
              <a:gd name="connsiteX1" fmla="*/ 225887 w 451773"/>
              <a:gd name="connsiteY1" fmla="*/ 451773 h 451773"/>
              <a:gd name="connsiteX2" fmla="*/ 0 w 451773"/>
              <a:gd name="connsiteY2" fmla="*/ 225887 h 451773"/>
              <a:gd name="connsiteX3" fmla="*/ 225887 w 451773"/>
              <a:gd name="connsiteY3" fmla="*/ 0 h 451773"/>
              <a:gd name="connsiteX4" fmla="*/ 451773 w 451773"/>
              <a:gd name="connsiteY4" fmla="*/ 225887 h 45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73" h="451773">
                <a:moveTo>
                  <a:pt x="451773" y="225887"/>
                </a:moveTo>
                <a:cubicBezTo>
                  <a:pt x="451773" y="350640"/>
                  <a:pt x="350641" y="451773"/>
                  <a:pt x="225887" y="451773"/>
                </a:cubicBezTo>
                <a:cubicBezTo>
                  <a:pt x="101133" y="451773"/>
                  <a:pt x="0" y="350640"/>
                  <a:pt x="0" y="225887"/>
                </a:cubicBezTo>
                <a:cubicBezTo>
                  <a:pt x="0" y="101133"/>
                  <a:pt x="101133" y="0"/>
                  <a:pt x="225887" y="0"/>
                </a:cubicBezTo>
                <a:cubicBezTo>
                  <a:pt x="350641" y="0"/>
                  <a:pt x="451773" y="101133"/>
                  <a:pt x="451773" y="225887"/>
                </a:cubicBezTo>
                <a:close/>
              </a:path>
            </a:pathLst>
          </a:custGeom>
          <a:solidFill>
            <a:srgbClr val="860038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208D71B-6739-C8EE-AE4C-2257D441D978}"/>
              </a:ext>
            </a:extLst>
          </p:cNvPr>
          <p:cNvSpPr/>
          <p:nvPr/>
        </p:nvSpPr>
        <p:spPr>
          <a:xfrm>
            <a:off x="11246164" y="2511241"/>
            <a:ext cx="451773" cy="451773"/>
          </a:xfrm>
          <a:custGeom>
            <a:avLst/>
            <a:gdLst>
              <a:gd name="connsiteX0" fmla="*/ 451773 w 451773"/>
              <a:gd name="connsiteY0" fmla="*/ 225887 h 451773"/>
              <a:gd name="connsiteX1" fmla="*/ 225887 w 451773"/>
              <a:gd name="connsiteY1" fmla="*/ 451773 h 451773"/>
              <a:gd name="connsiteX2" fmla="*/ 0 w 451773"/>
              <a:gd name="connsiteY2" fmla="*/ 225887 h 451773"/>
              <a:gd name="connsiteX3" fmla="*/ 225887 w 451773"/>
              <a:gd name="connsiteY3" fmla="*/ 0 h 451773"/>
              <a:gd name="connsiteX4" fmla="*/ 451773 w 451773"/>
              <a:gd name="connsiteY4" fmla="*/ 225887 h 45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73" h="451773">
                <a:moveTo>
                  <a:pt x="451773" y="225887"/>
                </a:moveTo>
                <a:cubicBezTo>
                  <a:pt x="451773" y="350640"/>
                  <a:pt x="350641" y="451773"/>
                  <a:pt x="225887" y="451773"/>
                </a:cubicBezTo>
                <a:cubicBezTo>
                  <a:pt x="101133" y="451773"/>
                  <a:pt x="0" y="350640"/>
                  <a:pt x="0" y="225887"/>
                </a:cubicBezTo>
                <a:cubicBezTo>
                  <a:pt x="0" y="101133"/>
                  <a:pt x="101133" y="0"/>
                  <a:pt x="225887" y="0"/>
                </a:cubicBezTo>
                <a:cubicBezTo>
                  <a:pt x="350641" y="0"/>
                  <a:pt x="451773" y="101133"/>
                  <a:pt x="451773" y="225887"/>
                </a:cubicBezTo>
                <a:close/>
              </a:path>
            </a:pathLst>
          </a:custGeom>
          <a:solidFill>
            <a:srgbClr val="B4A69F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718AA7-8376-2533-952C-464565F56D0C}"/>
              </a:ext>
            </a:extLst>
          </p:cNvPr>
          <p:cNvSpPr/>
          <p:nvPr/>
        </p:nvSpPr>
        <p:spPr>
          <a:xfrm>
            <a:off x="11246164" y="3528706"/>
            <a:ext cx="451773" cy="451773"/>
          </a:xfrm>
          <a:custGeom>
            <a:avLst/>
            <a:gdLst>
              <a:gd name="connsiteX0" fmla="*/ 451773 w 451773"/>
              <a:gd name="connsiteY0" fmla="*/ 225887 h 451773"/>
              <a:gd name="connsiteX1" fmla="*/ 225887 w 451773"/>
              <a:gd name="connsiteY1" fmla="*/ 451773 h 451773"/>
              <a:gd name="connsiteX2" fmla="*/ 0 w 451773"/>
              <a:gd name="connsiteY2" fmla="*/ 225887 h 451773"/>
              <a:gd name="connsiteX3" fmla="*/ 225887 w 451773"/>
              <a:gd name="connsiteY3" fmla="*/ 0 h 451773"/>
              <a:gd name="connsiteX4" fmla="*/ 451773 w 451773"/>
              <a:gd name="connsiteY4" fmla="*/ 225887 h 45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73" h="451773">
                <a:moveTo>
                  <a:pt x="451773" y="225887"/>
                </a:moveTo>
                <a:cubicBezTo>
                  <a:pt x="451773" y="350640"/>
                  <a:pt x="350641" y="451773"/>
                  <a:pt x="225887" y="451773"/>
                </a:cubicBezTo>
                <a:cubicBezTo>
                  <a:pt x="101133" y="451773"/>
                  <a:pt x="0" y="350640"/>
                  <a:pt x="0" y="225887"/>
                </a:cubicBezTo>
                <a:cubicBezTo>
                  <a:pt x="0" y="101133"/>
                  <a:pt x="101133" y="0"/>
                  <a:pt x="225887" y="0"/>
                </a:cubicBezTo>
                <a:cubicBezTo>
                  <a:pt x="350641" y="0"/>
                  <a:pt x="451773" y="101133"/>
                  <a:pt x="451773" y="225887"/>
                </a:cubicBezTo>
                <a:close/>
              </a:path>
            </a:pathLst>
          </a:custGeom>
          <a:solidFill>
            <a:srgbClr val="B4A69F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1E492B8-BE1F-8410-4CCF-EDB79D9221E9}"/>
              </a:ext>
            </a:extLst>
          </p:cNvPr>
          <p:cNvSpPr/>
          <p:nvPr/>
        </p:nvSpPr>
        <p:spPr>
          <a:xfrm>
            <a:off x="11246164" y="4546172"/>
            <a:ext cx="451773" cy="451773"/>
          </a:xfrm>
          <a:custGeom>
            <a:avLst/>
            <a:gdLst>
              <a:gd name="connsiteX0" fmla="*/ 451773 w 451773"/>
              <a:gd name="connsiteY0" fmla="*/ 225887 h 451773"/>
              <a:gd name="connsiteX1" fmla="*/ 225887 w 451773"/>
              <a:gd name="connsiteY1" fmla="*/ 451773 h 451773"/>
              <a:gd name="connsiteX2" fmla="*/ 0 w 451773"/>
              <a:gd name="connsiteY2" fmla="*/ 225887 h 451773"/>
              <a:gd name="connsiteX3" fmla="*/ 225887 w 451773"/>
              <a:gd name="connsiteY3" fmla="*/ 0 h 451773"/>
              <a:gd name="connsiteX4" fmla="*/ 451773 w 451773"/>
              <a:gd name="connsiteY4" fmla="*/ 225887 h 45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73" h="451773">
                <a:moveTo>
                  <a:pt x="451773" y="225887"/>
                </a:moveTo>
                <a:cubicBezTo>
                  <a:pt x="451773" y="350640"/>
                  <a:pt x="350641" y="451773"/>
                  <a:pt x="225887" y="451773"/>
                </a:cubicBezTo>
                <a:cubicBezTo>
                  <a:pt x="101133" y="451773"/>
                  <a:pt x="0" y="350640"/>
                  <a:pt x="0" y="225887"/>
                </a:cubicBezTo>
                <a:cubicBezTo>
                  <a:pt x="0" y="101133"/>
                  <a:pt x="101133" y="0"/>
                  <a:pt x="225887" y="0"/>
                </a:cubicBezTo>
                <a:cubicBezTo>
                  <a:pt x="350641" y="0"/>
                  <a:pt x="451773" y="101133"/>
                  <a:pt x="451773" y="225887"/>
                </a:cubicBezTo>
                <a:close/>
              </a:path>
            </a:pathLst>
          </a:custGeom>
          <a:solidFill>
            <a:srgbClr val="B4A69F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B87D578-3610-F480-C350-4475789461F9}"/>
              </a:ext>
            </a:extLst>
          </p:cNvPr>
          <p:cNvSpPr/>
          <p:nvPr/>
        </p:nvSpPr>
        <p:spPr>
          <a:xfrm>
            <a:off x="11246164" y="5563637"/>
            <a:ext cx="451773" cy="451773"/>
          </a:xfrm>
          <a:custGeom>
            <a:avLst/>
            <a:gdLst>
              <a:gd name="connsiteX0" fmla="*/ 451773 w 451773"/>
              <a:gd name="connsiteY0" fmla="*/ 225887 h 451773"/>
              <a:gd name="connsiteX1" fmla="*/ 225887 w 451773"/>
              <a:gd name="connsiteY1" fmla="*/ 451773 h 451773"/>
              <a:gd name="connsiteX2" fmla="*/ 0 w 451773"/>
              <a:gd name="connsiteY2" fmla="*/ 225887 h 451773"/>
              <a:gd name="connsiteX3" fmla="*/ 225887 w 451773"/>
              <a:gd name="connsiteY3" fmla="*/ 0 h 451773"/>
              <a:gd name="connsiteX4" fmla="*/ 451773 w 451773"/>
              <a:gd name="connsiteY4" fmla="*/ 225887 h 45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73" h="451773">
                <a:moveTo>
                  <a:pt x="451773" y="225887"/>
                </a:moveTo>
                <a:cubicBezTo>
                  <a:pt x="451773" y="350640"/>
                  <a:pt x="350641" y="451773"/>
                  <a:pt x="225887" y="451773"/>
                </a:cubicBezTo>
                <a:cubicBezTo>
                  <a:pt x="101133" y="451773"/>
                  <a:pt x="0" y="350640"/>
                  <a:pt x="0" y="225887"/>
                </a:cubicBezTo>
                <a:cubicBezTo>
                  <a:pt x="0" y="101133"/>
                  <a:pt x="101133" y="0"/>
                  <a:pt x="225887" y="0"/>
                </a:cubicBezTo>
                <a:cubicBezTo>
                  <a:pt x="350641" y="0"/>
                  <a:pt x="451773" y="101133"/>
                  <a:pt x="451773" y="225887"/>
                </a:cubicBezTo>
                <a:close/>
              </a:path>
            </a:pathLst>
          </a:custGeom>
          <a:solidFill>
            <a:srgbClr val="B4A69F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D9FAF7-6B75-1F0D-6690-C8D4F9C3FC84}"/>
              </a:ext>
            </a:extLst>
          </p:cNvPr>
          <p:cNvSpPr/>
          <p:nvPr/>
        </p:nvSpPr>
        <p:spPr>
          <a:xfrm>
            <a:off x="11466199" y="1970174"/>
            <a:ext cx="11702" cy="516442"/>
          </a:xfrm>
          <a:custGeom>
            <a:avLst/>
            <a:gdLst>
              <a:gd name="connsiteX0" fmla="*/ 11703 w 11702"/>
              <a:gd name="connsiteY0" fmla="*/ 516443 h 516442"/>
              <a:gd name="connsiteX1" fmla="*/ 0 w 11702"/>
              <a:gd name="connsiteY1" fmla="*/ 516443 h 516442"/>
              <a:gd name="connsiteX2" fmla="*/ 0 w 11702"/>
              <a:gd name="connsiteY2" fmla="*/ 510774 h 516442"/>
              <a:gd name="connsiteX3" fmla="*/ 11703 w 11702"/>
              <a:gd name="connsiteY3" fmla="*/ 510774 h 516442"/>
              <a:gd name="connsiteX4" fmla="*/ 11703 w 11702"/>
              <a:gd name="connsiteY4" fmla="*/ 516443 h 516442"/>
              <a:gd name="connsiteX5" fmla="*/ 11703 w 11702"/>
              <a:gd name="connsiteY5" fmla="*/ 502241 h 516442"/>
              <a:gd name="connsiteX6" fmla="*/ 0 w 11702"/>
              <a:gd name="connsiteY6" fmla="*/ 502241 h 516442"/>
              <a:gd name="connsiteX7" fmla="*/ 0 w 11702"/>
              <a:gd name="connsiteY7" fmla="*/ 496573 h 516442"/>
              <a:gd name="connsiteX8" fmla="*/ 11703 w 11702"/>
              <a:gd name="connsiteY8" fmla="*/ 496573 h 516442"/>
              <a:gd name="connsiteX9" fmla="*/ 11703 w 11702"/>
              <a:gd name="connsiteY9" fmla="*/ 502241 h 516442"/>
              <a:gd name="connsiteX10" fmla="*/ 11703 w 11702"/>
              <a:gd name="connsiteY10" fmla="*/ 488040 h 516442"/>
              <a:gd name="connsiteX11" fmla="*/ 0 w 11702"/>
              <a:gd name="connsiteY11" fmla="*/ 488040 h 516442"/>
              <a:gd name="connsiteX12" fmla="*/ 0 w 11702"/>
              <a:gd name="connsiteY12" fmla="*/ 482371 h 516442"/>
              <a:gd name="connsiteX13" fmla="*/ 11703 w 11702"/>
              <a:gd name="connsiteY13" fmla="*/ 482371 h 516442"/>
              <a:gd name="connsiteX14" fmla="*/ 11703 w 11702"/>
              <a:gd name="connsiteY14" fmla="*/ 488040 h 516442"/>
              <a:gd name="connsiteX15" fmla="*/ 11703 w 11702"/>
              <a:gd name="connsiteY15" fmla="*/ 473838 h 516442"/>
              <a:gd name="connsiteX16" fmla="*/ 0 w 11702"/>
              <a:gd name="connsiteY16" fmla="*/ 473838 h 516442"/>
              <a:gd name="connsiteX17" fmla="*/ 0 w 11702"/>
              <a:gd name="connsiteY17" fmla="*/ 468169 h 516442"/>
              <a:gd name="connsiteX18" fmla="*/ 11703 w 11702"/>
              <a:gd name="connsiteY18" fmla="*/ 468169 h 516442"/>
              <a:gd name="connsiteX19" fmla="*/ 11703 w 11702"/>
              <a:gd name="connsiteY19" fmla="*/ 473838 h 516442"/>
              <a:gd name="connsiteX20" fmla="*/ 11703 w 11702"/>
              <a:gd name="connsiteY20" fmla="*/ 459697 h 516442"/>
              <a:gd name="connsiteX21" fmla="*/ 0 w 11702"/>
              <a:gd name="connsiteY21" fmla="*/ 459697 h 516442"/>
              <a:gd name="connsiteX22" fmla="*/ 0 w 11702"/>
              <a:gd name="connsiteY22" fmla="*/ 454029 h 516442"/>
              <a:gd name="connsiteX23" fmla="*/ 11703 w 11702"/>
              <a:gd name="connsiteY23" fmla="*/ 454029 h 516442"/>
              <a:gd name="connsiteX24" fmla="*/ 11703 w 11702"/>
              <a:gd name="connsiteY24" fmla="*/ 459697 h 516442"/>
              <a:gd name="connsiteX25" fmla="*/ 11703 w 11702"/>
              <a:gd name="connsiteY25" fmla="*/ 445495 h 516442"/>
              <a:gd name="connsiteX26" fmla="*/ 0 w 11702"/>
              <a:gd name="connsiteY26" fmla="*/ 445495 h 516442"/>
              <a:gd name="connsiteX27" fmla="*/ 0 w 11702"/>
              <a:gd name="connsiteY27" fmla="*/ 439827 h 516442"/>
              <a:gd name="connsiteX28" fmla="*/ 11703 w 11702"/>
              <a:gd name="connsiteY28" fmla="*/ 439827 h 516442"/>
              <a:gd name="connsiteX29" fmla="*/ 11703 w 11702"/>
              <a:gd name="connsiteY29" fmla="*/ 445495 h 516442"/>
              <a:gd name="connsiteX30" fmla="*/ 11703 w 11702"/>
              <a:gd name="connsiteY30" fmla="*/ 431294 h 516442"/>
              <a:gd name="connsiteX31" fmla="*/ 0 w 11702"/>
              <a:gd name="connsiteY31" fmla="*/ 431294 h 516442"/>
              <a:gd name="connsiteX32" fmla="*/ 0 w 11702"/>
              <a:gd name="connsiteY32" fmla="*/ 425625 h 516442"/>
              <a:gd name="connsiteX33" fmla="*/ 11703 w 11702"/>
              <a:gd name="connsiteY33" fmla="*/ 425625 h 516442"/>
              <a:gd name="connsiteX34" fmla="*/ 11703 w 11702"/>
              <a:gd name="connsiteY34" fmla="*/ 431294 h 516442"/>
              <a:gd name="connsiteX35" fmla="*/ 11703 w 11702"/>
              <a:gd name="connsiteY35" fmla="*/ 417092 h 516442"/>
              <a:gd name="connsiteX36" fmla="*/ 0 w 11702"/>
              <a:gd name="connsiteY36" fmla="*/ 417092 h 516442"/>
              <a:gd name="connsiteX37" fmla="*/ 0 w 11702"/>
              <a:gd name="connsiteY37" fmla="*/ 411423 h 516442"/>
              <a:gd name="connsiteX38" fmla="*/ 11703 w 11702"/>
              <a:gd name="connsiteY38" fmla="*/ 411423 h 516442"/>
              <a:gd name="connsiteX39" fmla="*/ 11703 w 11702"/>
              <a:gd name="connsiteY39" fmla="*/ 417092 h 516442"/>
              <a:gd name="connsiteX40" fmla="*/ 11703 w 11702"/>
              <a:gd name="connsiteY40" fmla="*/ 402951 h 516442"/>
              <a:gd name="connsiteX41" fmla="*/ 0 w 11702"/>
              <a:gd name="connsiteY41" fmla="*/ 402951 h 516442"/>
              <a:gd name="connsiteX42" fmla="*/ 0 w 11702"/>
              <a:gd name="connsiteY42" fmla="*/ 397283 h 516442"/>
              <a:gd name="connsiteX43" fmla="*/ 11703 w 11702"/>
              <a:gd name="connsiteY43" fmla="*/ 397283 h 516442"/>
              <a:gd name="connsiteX44" fmla="*/ 11703 w 11702"/>
              <a:gd name="connsiteY44" fmla="*/ 402951 h 516442"/>
              <a:gd name="connsiteX45" fmla="*/ 11703 w 11702"/>
              <a:gd name="connsiteY45" fmla="*/ 388749 h 516442"/>
              <a:gd name="connsiteX46" fmla="*/ 0 w 11702"/>
              <a:gd name="connsiteY46" fmla="*/ 388749 h 516442"/>
              <a:gd name="connsiteX47" fmla="*/ 0 w 11702"/>
              <a:gd name="connsiteY47" fmla="*/ 383081 h 516442"/>
              <a:gd name="connsiteX48" fmla="*/ 11703 w 11702"/>
              <a:gd name="connsiteY48" fmla="*/ 383081 h 516442"/>
              <a:gd name="connsiteX49" fmla="*/ 11703 w 11702"/>
              <a:gd name="connsiteY49" fmla="*/ 388749 h 516442"/>
              <a:gd name="connsiteX50" fmla="*/ 11703 w 11702"/>
              <a:gd name="connsiteY50" fmla="*/ 374548 h 516442"/>
              <a:gd name="connsiteX51" fmla="*/ 0 w 11702"/>
              <a:gd name="connsiteY51" fmla="*/ 374548 h 516442"/>
              <a:gd name="connsiteX52" fmla="*/ 0 w 11702"/>
              <a:gd name="connsiteY52" fmla="*/ 368879 h 516442"/>
              <a:gd name="connsiteX53" fmla="*/ 11703 w 11702"/>
              <a:gd name="connsiteY53" fmla="*/ 368879 h 516442"/>
              <a:gd name="connsiteX54" fmla="*/ 11703 w 11702"/>
              <a:gd name="connsiteY54" fmla="*/ 374548 h 516442"/>
              <a:gd name="connsiteX55" fmla="*/ 11703 w 11702"/>
              <a:gd name="connsiteY55" fmla="*/ 360346 h 516442"/>
              <a:gd name="connsiteX56" fmla="*/ 0 w 11702"/>
              <a:gd name="connsiteY56" fmla="*/ 360346 h 516442"/>
              <a:gd name="connsiteX57" fmla="*/ 0 w 11702"/>
              <a:gd name="connsiteY57" fmla="*/ 354677 h 516442"/>
              <a:gd name="connsiteX58" fmla="*/ 11703 w 11702"/>
              <a:gd name="connsiteY58" fmla="*/ 354677 h 516442"/>
              <a:gd name="connsiteX59" fmla="*/ 11703 w 11702"/>
              <a:gd name="connsiteY59" fmla="*/ 360346 h 516442"/>
              <a:gd name="connsiteX60" fmla="*/ 11703 w 11702"/>
              <a:gd name="connsiteY60" fmla="*/ 346144 h 516442"/>
              <a:gd name="connsiteX61" fmla="*/ 0 w 11702"/>
              <a:gd name="connsiteY61" fmla="*/ 346144 h 516442"/>
              <a:gd name="connsiteX62" fmla="*/ 0 w 11702"/>
              <a:gd name="connsiteY62" fmla="*/ 340476 h 516442"/>
              <a:gd name="connsiteX63" fmla="*/ 11703 w 11702"/>
              <a:gd name="connsiteY63" fmla="*/ 340476 h 516442"/>
              <a:gd name="connsiteX64" fmla="*/ 11703 w 11702"/>
              <a:gd name="connsiteY64" fmla="*/ 346144 h 516442"/>
              <a:gd name="connsiteX65" fmla="*/ 11703 w 11702"/>
              <a:gd name="connsiteY65" fmla="*/ 332003 h 516442"/>
              <a:gd name="connsiteX66" fmla="*/ 0 w 11702"/>
              <a:gd name="connsiteY66" fmla="*/ 332003 h 516442"/>
              <a:gd name="connsiteX67" fmla="*/ 0 w 11702"/>
              <a:gd name="connsiteY67" fmla="*/ 326335 h 516442"/>
              <a:gd name="connsiteX68" fmla="*/ 11703 w 11702"/>
              <a:gd name="connsiteY68" fmla="*/ 326335 h 516442"/>
              <a:gd name="connsiteX69" fmla="*/ 11703 w 11702"/>
              <a:gd name="connsiteY69" fmla="*/ 332003 h 516442"/>
              <a:gd name="connsiteX70" fmla="*/ 11703 w 11702"/>
              <a:gd name="connsiteY70" fmla="*/ 317802 h 516442"/>
              <a:gd name="connsiteX71" fmla="*/ 0 w 11702"/>
              <a:gd name="connsiteY71" fmla="*/ 317802 h 516442"/>
              <a:gd name="connsiteX72" fmla="*/ 0 w 11702"/>
              <a:gd name="connsiteY72" fmla="*/ 312133 h 516442"/>
              <a:gd name="connsiteX73" fmla="*/ 11703 w 11702"/>
              <a:gd name="connsiteY73" fmla="*/ 312133 h 516442"/>
              <a:gd name="connsiteX74" fmla="*/ 11703 w 11702"/>
              <a:gd name="connsiteY74" fmla="*/ 317802 h 516442"/>
              <a:gd name="connsiteX75" fmla="*/ 11703 w 11702"/>
              <a:gd name="connsiteY75" fmla="*/ 303600 h 516442"/>
              <a:gd name="connsiteX76" fmla="*/ 0 w 11702"/>
              <a:gd name="connsiteY76" fmla="*/ 303600 h 516442"/>
              <a:gd name="connsiteX77" fmla="*/ 0 w 11702"/>
              <a:gd name="connsiteY77" fmla="*/ 297932 h 516442"/>
              <a:gd name="connsiteX78" fmla="*/ 11703 w 11702"/>
              <a:gd name="connsiteY78" fmla="*/ 297932 h 516442"/>
              <a:gd name="connsiteX79" fmla="*/ 11703 w 11702"/>
              <a:gd name="connsiteY79" fmla="*/ 303600 h 516442"/>
              <a:gd name="connsiteX80" fmla="*/ 11703 w 11702"/>
              <a:gd name="connsiteY80" fmla="*/ 289398 h 516442"/>
              <a:gd name="connsiteX81" fmla="*/ 0 w 11702"/>
              <a:gd name="connsiteY81" fmla="*/ 289398 h 516442"/>
              <a:gd name="connsiteX82" fmla="*/ 0 w 11702"/>
              <a:gd name="connsiteY82" fmla="*/ 283730 h 516442"/>
              <a:gd name="connsiteX83" fmla="*/ 11703 w 11702"/>
              <a:gd name="connsiteY83" fmla="*/ 283730 h 516442"/>
              <a:gd name="connsiteX84" fmla="*/ 11703 w 11702"/>
              <a:gd name="connsiteY84" fmla="*/ 289398 h 516442"/>
              <a:gd name="connsiteX85" fmla="*/ 11703 w 11702"/>
              <a:gd name="connsiteY85" fmla="*/ 275197 h 516442"/>
              <a:gd name="connsiteX86" fmla="*/ 0 w 11702"/>
              <a:gd name="connsiteY86" fmla="*/ 275197 h 516442"/>
              <a:gd name="connsiteX87" fmla="*/ 0 w 11702"/>
              <a:gd name="connsiteY87" fmla="*/ 269528 h 516442"/>
              <a:gd name="connsiteX88" fmla="*/ 11703 w 11702"/>
              <a:gd name="connsiteY88" fmla="*/ 269528 h 516442"/>
              <a:gd name="connsiteX89" fmla="*/ 11703 w 11702"/>
              <a:gd name="connsiteY89" fmla="*/ 275197 h 516442"/>
              <a:gd name="connsiteX90" fmla="*/ 11703 w 11702"/>
              <a:gd name="connsiteY90" fmla="*/ 261056 h 516442"/>
              <a:gd name="connsiteX91" fmla="*/ 0 w 11702"/>
              <a:gd name="connsiteY91" fmla="*/ 261056 h 516442"/>
              <a:gd name="connsiteX92" fmla="*/ 0 w 11702"/>
              <a:gd name="connsiteY92" fmla="*/ 255387 h 516442"/>
              <a:gd name="connsiteX93" fmla="*/ 11703 w 11702"/>
              <a:gd name="connsiteY93" fmla="*/ 255387 h 516442"/>
              <a:gd name="connsiteX94" fmla="*/ 11703 w 11702"/>
              <a:gd name="connsiteY94" fmla="*/ 261056 h 516442"/>
              <a:gd name="connsiteX95" fmla="*/ 11703 w 11702"/>
              <a:gd name="connsiteY95" fmla="*/ 246854 h 516442"/>
              <a:gd name="connsiteX96" fmla="*/ 0 w 11702"/>
              <a:gd name="connsiteY96" fmla="*/ 246854 h 516442"/>
              <a:gd name="connsiteX97" fmla="*/ 0 w 11702"/>
              <a:gd name="connsiteY97" fmla="*/ 241186 h 516442"/>
              <a:gd name="connsiteX98" fmla="*/ 11703 w 11702"/>
              <a:gd name="connsiteY98" fmla="*/ 241186 h 516442"/>
              <a:gd name="connsiteX99" fmla="*/ 11703 w 11702"/>
              <a:gd name="connsiteY99" fmla="*/ 246854 h 516442"/>
              <a:gd name="connsiteX100" fmla="*/ 11703 w 11702"/>
              <a:gd name="connsiteY100" fmla="*/ 232652 h 516442"/>
              <a:gd name="connsiteX101" fmla="*/ 0 w 11702"/>
              <a:gd name="connsiteY101" fmla="*/ 232652 h 516442"/>
              <a:gd name="connsiteX102" fmla="*/ 0 w 11702"/>
              <a:gd name="connsiteY102" fmla="*/ 226984 h 516442"/>
              <a:gd name="connsiteX103" fmla="*/ 11703 w 11702"/>
              <a:gd name="connsiteY103" fmla="*/ 226984 h 516442"/>
              <a:gd name="connsiteX104" fmla="*/ 11703 w 11702"/>
              <a:gd name="connsiteY104" fmla="*/ 232652 h 516442"/>
              <a:gd name="connsiteX105" fmla="*/ 11703 w 11702"/>
              <a:gd name="connsiteY105" fmla="*/ 218451 h 516442"/>
              <a:gd name="connsiteX106" fmla="*/ 0 w 11702"/>
              <a:gd name="connsiteY106" fmla="*/ 218451 h 516442"/>
              <a:gd name="connsiteX107" fmla="*/ 0 w 11702"/>
              <a:gd name="connsiteY107" fmla="*/ 212782 h 516442"/>
              <a:gd name="connsiteX108" fmla="*/ 11703 w 11702"/>
              <a:gd name="connsiteY108" fmla="*/ 212782 h 516442"/>
              <a:gd name="connsiteX109" fmla="*/ 11703 w 11702"/>
              <a:gd name="connsiteY109" fmla="*/ 218451 h 516442"/>
              <a:gd name="connsiteX110" fmla="*/ 11703 w 11702"/>
              <a:gd name="connsiteY110" fmla="*/ 204310 h 516442"/>
              <a:gd name="connsiteX111" fmla="*/ 0 w 11702"/>
              <a:gd name="connsiteY111" fmla="*/ 204310 h 516442"/>
              <a:gd name="connsiteX112" fmla="*/ 0 w 11702"/>
              <a:gd name="connsiteY112" fmla="*/ 198641 h 516442"/>
              <a:gd name="connsiteX113" fmla="*/ 11703 w 11702"/>
              <a:gd name="connsiteY113" fmla="*/ 198641 h 516442"/>
              <a:gd name="connsiteX114" fmla="*/ 11703 w 11702"/>
              <a:gd name="connsiteY114" fmla="*/ 204310 h 516442"/>
              <a:gd name="connsiteX115" fmla="*/ 11703 w 11702"/>
              <a:gd name="connsiteY115" fmla="*/ 190108 h 516442"/>
              <a:gd name="connsiteX116" fmla="*/ 0 w 11702"/>
              <a:gd name="connsiteY116" fmla="*/ 190108 h 516442"/>
              <a:gd name="connsiteX117" fmla="*/ 0 w 11702"/>
              <a:gd name="connsiteY117" fmla="*/ 184439 h 516442"/>
              <a:gd name="connsiteX118" fmla="*/ 11703 w 11702"/>
              <a:gd name="connsiteY118" fmla="*/ 184439 h 516442"/>
              <a:gd name="connsiteX119" fmla="*/ 11703 w 11702"/>
              <a:gd name="connsiteY119" fmla="*/ 190108 h 516442"/>
              <a:gd name="connsiteX120" fmla="*/ 11703 w 11702"/>
              <a:gd name="connsiteY120" fmla="*/ 175906 h 516442"/>
              <a:gd name="connsiteX121" fmla="*/ 0 w 11702"/>
              <a:gd name="connsiteY121" fmla="*/ 175906 h 516442"/>
              <a:gd name="connsiteX122" fmla="*/ 0 w 11702"/>
              <a:gd name="connsiteY122" fmla="*/ 170238 h 516442"/>
              <a:gd name="connsiteX123" fmla="*/ 11703 w 11702"/>
              <a:gd name="connsiteY123" fmla="*/ 170238 h 516442"/>
              <a:gd name="connsiteX124" fmla="*/ 11703 w 11702"/>
              <a:gd name="connsiteY124" fmla="*/ 175906 h 516442"/>
              <a:gd name="connsiteX125" fmla="*/ 11703 w 11702"/>
              <a:gd name="connsiteY125" fmla="*/ 161705 h 516442"/>
              <a:gd name="connsiteX126" fmla="*/ 0 w 11702"/>
              <a:gd name="connsiteY126" fmla="*/ 161705 h 516442"/>
              <a:gd name="connsiteX127" fmla="*/ 0 w 11702"/>
              <a:gd name="connsiteY127" fmla="*/ 156036 h 516442"/>
              <a:gd name="connsiteX128" fmla="*/ 11703 w 11702"/>
              <a:gd name="connsiteY128" fmla="*/ 156036 h 516442"/>
              <a:gd name="connsiteX129" fmla="*/ 11703 w 11702"/>
              <a:gd name="connsiteY129" fmla="*/ 161705 h 516442"/>
              <a:gd name="connsiteX130" fmla="*/ 11703 w 11702"/>
              <a:gd name="connsiteY130" fmla="*/ 147503 h 516442"/>
              <a:gd name="connsiteX131" fmla="*/ 0 w 11702"/>
              <a:gd name="connsiteY131" fmla="*/ 147503 h 516442"/>
              <a:gd name="connsiteX132" fmla="*/ 0 w 11702"/>
              <a:gd name="connsiteY132" fmla="*/ 141834 h 516442"/>
              <a:gd name="connsiteX133" fmla="*/ 11703 w 11702"/>
              <a:gd name="connsiteY133" fmla="*/ 141834 h 516442"/>
              <a:gd name="connsiteX134" fmla="*/ 11703 w 11702"/>
              <a:gd name="connsiteY134" fmla="*/ 147503 h 516442"/>
              <a:gd name="connsiteX135" fmla="*/ 11703 w 11702"/>
              <a:gd name="connsiteY135" fmla="*/ 133362 h 516442"/>
              <a:gd name="connsiteX136" fmla="*/ 0 w 11702"/>
              <a:gd name="connsiteY136" fmla="*/ 133362 h 516442"/>
              <a:gd name="connsiteX137" fmla="*/ 0 w 11702"/>
              <a:gd name="connsiteY137" fmla="*/ 127694 h 516442"/>
              <a:gd name="connsiteX138" fmla="*/ 11703 w 11702"/>
              <a:gd name="connsiteY138" fmla="*/ 127694 h 516442"/>
              <a:gd name="connsiteX139" fmla="*/ 11703 w 11702"/>
              <a:gd name="connsiteY139" fmla="*/ 133362 h 516442"/>
              <a:gd name="connsiteX140" fmla="*/ 11703 w 11702"/>
              <a:gd name="connsiteY140" fmla="*/ 119160 h 516442"/>
              <a:gd name="connsiteX141" fmla="*/ 0 w 11702"/>
              <a:gd name="connsiteY141" fmla="*/ 119160 h 516442"/>
              <a:gd name="connsiteX142" fmla="*/ 0 w 11702"/>
              <a:gd name="connsiteY142" fmla="*/ 113492 h 516442"/>
              <a:gd name="connsiteX143" fmla="*/ 11703 w 11702"/>
              <a:gd name="connsiteY143" fmla="*/ 113492 h 516442"/>
              <a:gd name="connsiteX144" fmla="*/ 11703 w 11702"/>
              <a:gd name="connsiteY144" fmla="*/ 119160 h 516442"/>
              <a:gd name="connsiteX145" fmla="*/ 11703 w 11702"/>
              <a:gd name="connsiteY145" fmla="*/ 104959 h 516442"/>
              <a:gd name="connsiteX146" fmla="*/ 0 w 11702"/>
              <a:gd name="connsiteY146" fmla="*/ 104959 h 516442"/>
              <a:gd name="connsiteX147" fmla="*/ 0 w 11702"/>
              <a:gd name="connsiteY147" fmla="*/ 99290 h 516442"/>
              <a:gd name="connsiteX148" fmla="*/ 11703 w 11702"/>
              <a:gd name="connsiteY148" fmla="*/ 99290 h 516442"/>
              <a:gd name="connsiteX149" fmla="*/ 11703 w 11702"/>
              <a:gd name="connsiteY149" fmla="*/ 104959 h 516442"/>
              <a:gd name="connsiteX150" fmla="*/ 11703 w 11702"/>
              <a:gd name="connsiteY150" fmla="*/ 90757 h 516442"/>
              <a:gd name="connsiteX151" fmla="*/ 0 w 11702"/>
              <a:gd name="connsiteY151" fmla="*/ 90757 h 516442"/>
              <a:gd name="connsiteX152" fmla="*/ 0 w 11702"/>
              <a:gd name="connsiteY152" fmla="*/ 85088 h 516442"/>
              <a:gd name="connsiteX153" fmla="*/ 11703 w 11702"/>
              <a:gd name="connsiteY153" fmla="*/ 85088 h 516442"/>
              <a:gd name="connsiteX154" fmla="*/ 11703 w 11702"/>
              <a:gd name="connsiteY154" fmla="*/ 90757 h 516442"/>
              <a:gd name="connsiteX155" fmla="*/ 11703 w 11702"/>
              <a:gd name="connsiteY155" fmla="*/ 76555 h 516442"/>
              <a:gd name="connsiteX156" fmla="*/ 0 w 11702"/>
              <a:gd name="connsiteY156" fmla="*/ 76555 h 516442"/>
              <a:gd name="connsiteX157" fmla="*/ 0 w 11702"/>
              <a:gd name="connsiteY157" fmla="*/ 70887 h 516442"/>
              <a:gd name="connsiteX158" fmla="*/ 11703 w 11702"/>
              <a:gd name="connsiteY158" fmla="*/ 70887 h 516442"/>
              <a:gd name="connsiteX159" fmla="*/ 11703 w 11702"/>
              <a:gd name="connsiteY159" fmla="*/ 76555 h 516442"/>
              <a:gd name="connsiteX160" fmla="*/ 11703 w 11702"/>
              <a:gd name="connsiteY160" fmla="*/ 62414 h 516442"/>
              <a:gd name="connsiteX161" fmla="*/ 0 w 11702"/>
              <a:gd name="connsiteY161" fmla="*/ 62414 h 516442"/>
              <a:gd name="connsiteX162" fmla="*/ 0 w 11702"/>
              <a:gd name="connsiteY162" fmla="*/ 56746 h 516442"/>
              <a:gd name="connsiteX163" fmla="*/ 11703 w 11702"/>
              <a:gd name="connsiteY163" fmla="*/ 56746 h 516442"/>
              <a:gd name="connsiteX164" fmla="*/ 11703 w 11702"/>
              <a:gd name="connsiteY164" fmla="*/ 62414 h 516442"/>
              <a:gd name="connsiteX165" fmla="*/ 11703 w 11702"/>
              <a:gd name="connsiteY165" fmla="*/ 48213 h 516442"/>
              <a:gd name="connsiteX166" fmla="*/ 0 w 11702"/>
              <a:gd name="connsiteY166" fmla="*/ 48213 h 516442"/>
              <a:gd name="connsiteX167" fmla="*/ 0 w 11702"/>
              <a:gd name="connsiteY167" fmla="*/ 42544 h 516442"/>
              <a:gd name="connsiteX168" fmla="*/ 11703 w 11702"/>
              <a:gd name="connsiteY168" fmla="*/ 42544 h 516442"/>
              <a:gd name="connsiteX169" fmla="*/ 11703 w 11702"/>
              <a:gd name="connsiteY169" fmla="*/ 48213 h 516442"/>
              <a:gd name="connsiteX170" fmla="*/ 11703 w 11702"/>
              <a:gd name="connsiteY170" fmla="*/ 34011 h 516442"/>
              <a:gd name="connsiteX171" fmla="*/ 0 w 11702"/>
              <a:gd name="connsiteY171" fmla="*/ 34011 h 516442"/>
              <a:gd name="connsiteX172" fmla="*/ 0 w 11702"/>
              <a:gd name="connsiteY172" fmla="*/ 28342 h 516442"/>
              <a:gd name="connsiteX173" fmla="*/ 11703 w 11702"/>
              <a:gd name="connsiteY173" fmla="*/ 28342 h 516442"/>
              <a:gd name="connsiteX174" fmla="*/ 11703 w 11702"/>
              <a:gd name="connsiteY174" fmla="*/ 34011 h 516442"/>
              <a:gd name="connsiteX175" fmla="*/ 11703 w 11702"/>
              <a:gd name="connsiteY175" fmla="*/ 19809 h 516442"/>
              <a:gd name="connsiteX176" fmla="*/ 0 w 11702"/>
              <a:gd name="connsiteY176" fmla="*/ 19809 h 516442"/>
              <a:gd name="connsiteX177" fmla="*/ 0 w 11702"/>
              <a:gd name="connsiteY177" fmla="*/ 14141 h 516442"/>
              <a:gd name="connsiteX178" fmla="*/ 11703 w 11702"/>
              <a:gd name="connsiteY178" fmla="*/ 14141 h 516442"/>
              <a:gd name="connsiteX179" fmla="*/ 11703 w 11702"/>
              <a:gd name="connsiteY179" fmla="*/ 19809 h 516442"/>
              <a:gd name="connsiteX180" fmla="*/ 11703 w 11702"/>
              <a:gd name="connsiteY180" fmla="*/ 5668 h 516442"/>
              <a:gd name="connsiteX181" fmla="*/ 0 w 11702"/>
              <a:gd name="connsiteY181" fmla="*/ 5668 h 516442"/>
              <a:gd name="connsiteX182" fmla="*/ 0 w 11702"/>
              <a:gd name="connsiteY182" fmla="*/ 0 h 516442"/>
              <a:gd name="connsiteX183" fmla="*/ 11703 w 11702"/>
              <a:gd name="connsiteY183" fmla="*/ 0 h 516442"/>
              <a:gd name="connsiteX184" fmla="*/ 11703 w 11702"/>
              <a:gd name="connsiteY184" fmla="*/ 5668 h 5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1702" h="516442">
                <a:moveTo>
                  <a:pt x="11703" y="516443"/>
                </a:moveTo>
                <a:lnTo>
                  <a:pt x="0" y="516443"/>
                </a:lnTo>
                <a:lnTo>
                  <a:pt x="0" y="510774"/>
                </a:lnTo>
                <a:lnTo>
                  <a:pt x="11703" y="510774"/>
                </a:lnTo>
                <a:lnTo>
                  <a:pt x="11703" y="516443"/>
                </a:lnTo>
                <a:close/>
                <a:moveTo>
                  <a:pt x="11703" y="502241"/>
                </a:moveTo>
                <a:lnTo>
                  <a:pt x="0" y="502241"/>
                </a:lnTo>
                <a:lnTo>
                  <a:pt x="0" y="496573"/>
                </a:lnTo>
                <a:lnTo>
                  <a:pt x="11703" y="496573"/>
                </a:lnTo>
                <a:lnTo>
                  <a:pt x="11703" y="502241"/>
                </a:lnTo>
                <a:close/>
                <a:moveTo>
                  <a:pt x="11703" y="488040"/>
                </a:moveTo>
                <a:lnTo>
                  <a:pt x="0" y="488040"/>
                </a:lnTo>
                <a:lnTo>
                  <a:pt x="0" y="482371"/>
                </a:lnTo>
                <a:lnTo>
                  <a:pt x="11703" y="482371"/>
                </a:lnTo>
                <a:lnTo>
                  <a:pt x="11703" y="488040"/>
                </a:lnTo>
                <a:close/>
                <a:moveTo>
                  <a:pt x="11703" y="473838"/>
                </a:moveTo>
                <a:lnTo>
                  <a:pt x="0" y="473838"/>
                </a:lnTo>
                <a:lnTo>
                  <a:pt x="0" y="468169"/>
                </a:lnTo>
                <a:lnTo>
                  <a:pt x="11703" y="468169"/>
                </a:lnTo>
                <a:lnTo>
                  <a:pt x="11703" y="473838"/>
                </a:lnTo>
                <a:close/>
                <a:moveTo>
                  <a:pt x="11703" y="459697"/>
                </a:moveTo>
                <a:lnTo>
                  <a:pt x="0" y="459697"/>
                </a:lnTo>
                <a:lnTo>
                  <a:pt x="0" y="454029"/>
                </a:lnTo>
                <a:lnTo>
                  <a:pt x="11703" y="454029"/>
                </a:lnTo>
                <a:lnTo>
                  <a:pt x="11703" y="459697"/>
                </a:lnTo>
                <a:close/>
                <a:moveTo>
                  <a:pt x="11703" y="445495"/>
                </a:moveTo>
                <a:lnTo>
                  <a:pt x="0" y="445495"/>
                </a:lnTo>
                <a:lnTo>
                  <a:pt x="0" y="439827"/>
                </a:lnTo>
                <a:lnTo>
                  <a:pt x="11703" y="439827"/>
                </a:lnTo>
                <a:lnTo>
                  <a:pt x="11703" y="445495"/>
                </a:lnTo>
                <a:close/>
                <a:moveTo>
                  <a:pt x="11703" y="431294"/>
                </a:moveTo>
                <a:lnTo>
                  <a:pt x="0" y="431294"/>
                </a:lnTo>
                <a:lnTo>
                  <a:pt x="0" y="425625"/>
                </a:lnTo>
                <a:lnTo>
                  <a:pt x="11703" y="425625"/>
                </a:lnTo>
                <a:lnTo>
                  <a:pt x="11703" y="431294"/>
                </a:lnTo>
                <a:close/>
                <a:moveTo>
                  <a:pt x="11703" y="417092"/>
                </a:moveTo>
                <a:lnTo>
                  <a:pt x="0" y="417092"/>
                </a:lnTo>
                <a:lnTo>
                  <a:pt x="0" y="411423"/>
                </a:lnTo>
                <a:lnTo>
                  <a:pt x="11703" y="411423"/>
                </a:lnTo>
                <a:lnTo>
                  <a:pt x="11703" y="417092"/>
                </a:lnTo>
                <a:close/>
                <a:moveTo>
                  <a:pt x="11703" y="402951"/>
                </a:moveTo>
                <a:lnTo>
                  <a:pt x="0" y="402951"/>
                </a:lnTo>
                <a:lnTo>
                  <a:pt x="0" y="397283"/>
                </a:lnTo>
                <a:lnTo>
                  <a:pt x="11703" y="397283"/>
                </a:lnTo>
                <a:lnTo>
                  <a:pt x="11703" y="402951"/>
                </a:lnTo>
                <a:close/>
                <a:moveTo>
                  <a:pt x="11703" y="388749"/>
                </a:moveTo>
                <a:lnTo>
                  <a:pt x="0" y="388749"/>
                </a:lnTo>
                <a:lnTo>
                  <a:pt x="0" y="383081"/>
                </a:lnTo>
                <a:lnTo>
                  <a:pt x="11703" y="383081"/>
                </a:lnTo>
                <a:lnTo>
                  <a:pt x="11703" y="388749"/>
                </a:lnTo>
                <a:close/>
                <a:moveTo>
                  <a:pt x="11703" y="374548"/>
                </a:moveTo>
                <a:lnTo>
                  <a:pt x="0" y="374548"/>
                </a:lnTo>
                <a:lnTo>
                  <a:pt x="0" y="368879"/>
                </a:lnTo>
                <a:lnTo>
                  <a:pt x="11703" y="368879"/>
                </a:lnTo>
                <a:lnTo>
                  <a:pt x="11703" y="374548"/>
                </a:lnTo>
                <a:close/>
                <a:moveTo>
                  <a:pt x="11703" y="360346"/>
                </a:moveTo>
                <a:lnTo>
                  <a:pt x="0" y="360346"/>
                </a:lnTo>
                <a:lnTo>
                  <a:pt x="0" y="354677"/>
                </a:lnTo>
                <a:lnTo>
                  <a:pt x="11703" y="354677"/>
                </a:lnTo>
                <a:lnTo>
                  <a:pt x="11703" y="360346"/>
                </a:lnTo>
                <a:close/>
                <a:moveTo>
                  <a:pt x="11703" y="346144"/>
                </a:moveTo>
                <a:lnTo>
                  <a:pt x="0" y="346144"/>
                </a:lnTo>
                <a:lnTo>
                  <a:pt x="0" y="340476"/>
                </a:lnTo>
                <a:lnTo>
                  <a:pt x="11703" y="340476"/>
                </a:lnTo>
                <a:lnTo>
                  <a:pt x="11703" y="346144"/>
                </a:lnTo>
                <a:close/>
                <a:moveTo>
                  <a:pt x="11703" y="332003"/>
                </a:moveTo>
                <a:lnTo>
                  <a:pt x="0" y="332003"/>
                </a:lnTo>
                <a:lnTo>
                  <a:pt x="0" y="326335"/>
                </a:lnTo>
                <a:lnTo>
                  <a:pt x="11703" y="326335"/>
                </a:lnTo>
                <a:lnTo>
                  <a:pt x="11703" y="332003"/>
                </a:lnTo>
                <a:close/>
                <a:moveTo>
                  <a:pt x="11703" y="317802"/>
                </a:moveTo>
                <a:lnTo>
                  <a:pt x="0" y="317802"/>
                </a:lnTo>
                <a:lnTo>
                  <a:pt x="0" y="312133"/>
                </a:lnTo>
                <a:lnTo>
                  <a:pt x="11703" y="312133"/>
                </a:lnTo>
                <a:lnTo>
                  <a:pt x="11703" y="317802"/>
                </a:lnTo>
                <a:close/>
                <a:moveTo>
                  <a:pt x="11703" y="303600"/>
                </a:moveTo>
                <a:lnTo>
                  <a:pt x="0" y="303600"/>
                </a:lnTo>
                <a:lnTo>
                  <a:pt x="0" y="297932"/>
                </a:lnTo>
                <a:lnTo>
                  <a:pt x="11703" y="297932"/>
                </a:lnTo>
                <a:lnTo>
                  <a:pt x="11703" y="303600"/>
                </a:lnTo>
                <a:close/>
                <a:moveTo>
                  <a:pt x="11703" y="289398"/>
                </a:moveTo>
                <a:lnTo>
                  <a:pt x="0" y="289398"/>
                </a:lnTo>
                <a:lnTo>
                  <a:pt x="0" y="283730"/>
                </a:lnTo>
                <a:lnTo>
                  <a:pt x="11703" y="283730"/>
                </a:lnTo>
                <a:lnTo>
                  <a:pt x="11703" y="289398"/>
                </a:lnTo>
                <a:close/>
                <a:moveTo>
                  <a:pt x="11703" y="275197"/>
                </a:moveTo>
                <a:lnTo>
                  <a:pt x="0" y="275197"/>
                </a:lnTo>
                <a:lnTo>
                  <a:pt x="0" y="269528"/>
                </a:lnTo>
                <a:lnTo>
                  <a:pt x="11703" y="269528"/>
                </a:lnTo>
                <a:lnTo>
                  <a:pt x="11703" y="275197"/>
                </a:lnTo>
                <a:close/>
                <a:moveTo>
                  <a:pt x="11703" y="261056"/>
                </a:moveTo>
                <a:lnTo>
                  <a:pt x="0" y="261056"/>
                </a:lnTo>
                <a:lnTo>
                  <a:pt x="0" y="255387"/>
                </a:lnTo>
                <a:lnTo>
                  <a:pt x="11703" y="255387"/>
                </a:lnTo>
                <a:lnTo>
                  <a:pt x="11703" y="261056"/>
                </a:lnTo>
                <a:close/>
                <a:moveTo>
                  <a:pt x="11703" y="246854"/>
                </a:moveTo>
                <a:lnTo>
                  <a:pt x="0" y="246854"/>
                </a:lnTo>
                <a:lnTo>
                  <a:pt x="0" y="241186"/>
                </a:lnTo>
                <a:lnTo>
                  <a:pt x="11703" y="241186"/>
                </a:lnTo>
                <a:lnTo>
                  <a:pt x="11703" y="246854"/>
                </a:lnTo>
                <a:close/>
                <a:moveTo>
                  <a:pt x="11703" y="232652"/>
                </a:moveTo>
                <a:lnTo>
                  <a:pt x="0" y="232652"/>
                </a:lnTo>
                <a:lnTo>
                  <a:pt x="0" y="226984"/>
                </a:lnTo>
                <a:lnTo>
                  <a:pt x="11703" y="226984"/>
                </a:lnTo>
                <a:lnTo>
                  <a:pt x="11703" y="232652"/>
                </a:lnTo>
                <a:close/>
                <a:moveTo>
                  <a:pt x="11703" y="218451"/>
                </a:moveTo>
                <a:lnTo>
                  <a:pt x="0" y="218451"/>
                </a:lnTo>
                <a:lnTo>
                  <a:pt x="0" y="212782"/>
                </a:lnTo>
                <a:lnTo>
                  <a:pt x="11703" y="212782"/>
                </a:lnTo>
                <a:lnTo>
                  <a:pt x="11703" y="218451"/>
                </a:lnTo>
                <a:close/>
                <a:moveTo>
                  <a:pt x="11703" y="204310"/>
                </a:moveTo>
                <a:lnTo>
                  <a:pt x="0" y="204310"/>
                </a:lnTo>
                <a:lnTo>
                  <a:pt x="0" y="198641"/>
                </a:lnTo>
                <a:lnTo>
                  <a:pt x="11703" y="198641"/>
                </a:lnTo>
                <a:lnTo>
                  <a:pt x="11703" y="204310"/>
                </a:lnTo>
                <a:close/>
                <a:moveTo>
                  <a:pt x="11703" y="190108"/>
                </a:moveTo>
                <a:lnTo>
                  <a:pt x="0" y="190108"/>
                </a:lnTo>
                <a:lnTo>
                  <a:pt x="0" y="184439"/>
                </a:lnTo>
                <a:lnTo>
                  <a:pt x="11703" y="184439"/>
                </a:lnTo>
                <a:lnTo>
                  <a:pt x="11703" y="190108"/>
                </a:lnTo>
                <a:close/>
                <a:moveTo>
                  <a:pt x="11703" y="175906"/>
                </a:moveTo>
                <a:lnTo>
                  <a:pt x="0" y="175906"/>
                </a:lnTo>
                <a:lnTo>
                  <a:pt x="0" y="170238"/>
                </a:lnTo>
                <a:lnTo>
                  <a:pt x="11703" y="170238"/>
                </a:lnTo>
                <a:lnTo>
                  <a:pt x="11703" y="175906"/>
                </a:lnTo>
                <a:close/>
                <a:moveTo>
                  <a:pt x="11703" y="161705"/>
                </a:moveTo>
                <a:lnTo>
                  <a:pt x="0" y="161705"/>
                </a:lnTo>
                <a:lnTo>
                  <a:pt x="0" y="156036"/>
                </a:lnTo>
                <a:lnTo>
                  <a:pt x="11703" y="156036"/>
                </a:lnTo>
                <a:lnTo>
                  <a:pt x="11703" y="161705"/>
                </a:lnTo>
                <a:close/>
                <a:moveTo>
                  <a:pt x="11703" y="147503"/>
                </a:moveTo>
                <a:lnTo>
                  <a:pt x="0" y="147503"/>
                </a:lnTo>
                <a:lnTo>
                  <a:pt x="0" y="141834"/>
                </a:lnTo>
                <a:lnTo>
                  <a:pt x="11703" y="141834"/>
                </a:lnTo>
                <a:lnTo>
                  <a:pt x="11703" y="147503"/>
                </a:lnTo>
                <a:close/>
                <a:moveTo>
                  <a:pt x="11703" y="133362"/>
                </a:moveTo>
                <a:lnTo>
                  <a:pt x="0" y="133362"/>
                </a:lnTo>
                <a:lnTo>
                  <a:pt x="0" y="127694"/>
                </a:lnTo>
                <a:lnTo>
                  <a:pt x="11703" y="127694"/>
                </a:lnTo>
                <a:lnTo>
                  <a:pt x="11703" y="133362"/>
                </a:lnTo>
                <a:close/>
                <a:moveTo>
                  <a:pt x="11703" y="119160"/>
                </a:moveTo>
                <a:lnTo>
                  <a:pt x="0" y="119160"/>
                </a:lnTo>
                <a:lnTo>
                  <a:pt x="0" y="113492"/>
                </a:lnTo>
                <a:lnTo>
                  <a:pt x="11703" y="113492"/>
                </a:lnTo>
                <a:lnTo>
                  <a:pt x="11703" y="119160"/>
                </a:lnTo>
                <a:close/>
                <a:moveTo>
                  <a:pt x="11703" y="104959"/>
                </a:moveTo>
                <a:lnTo>
                  <a:pt x="0" y="104959"/>
                </a:lnTo>
                <a:lnTo>
                  <a:pt x="0" y="99290"/>
                </a:lnTo>
                <a:lnTo>
                  <a:pt x="11703" y="99290"/>
                </a:lnTo>
                <a:lnTo>
                  <a:pt x="11703" y="104959"/>
                </a:lnTo>
                <a:close/>
                <a:moveTo>
                  <a:pt x="11703" y="90757"/>
                </a:moveTo>
                <a:lnTo>
                  <a:pt x="0" y="90757"/>
                </a:lnTo>
                <a:lnTo>
                  <a:pt x="0" y="85088"/>
                </a:lnTo>
                <a:lnTo>
                  <a:pt x="11703" y="85088"/>
                </a:lnTo>
                <a:lnTo>
                  <a:pt x="11703" y="90757"/>
                </a:lnTo>
                <a:close/>
                <a:moveTo>
                  <a:pt x="11703" y="76555"/>
                </a:moveTo>
                <a:lnTo>
                  <a:pt x="0" y="76555"/>
                </a:lnTo>
                <a:lnTo>
                  <a:pt x="0" y="70887"/>
                </a:lnTo>
                <a:lnTo>
                  <a:pt x="11703" y="70887"/>
                </a:lnTo>
                <a:lnTo>
                  <a:pt x="11703" y="76555"/>
                </a:lnTo>
                <a:close/>
                <a:moveTo>
                  <a:pt x="11703" y="62414"/>
                </a:moveTo>
                <a:lnTo>
                  <a:pt x="0" y="62414"/>
                </a:lnTo>
                <a:lnTo>
                  <a:pt x="0" y="56746"/>
                </a:lnTo>
                <a:lnTo>
                  <a:pt x="11703" y="56746"/>
                </a:lnTo>
                <a:lnTo>
                  <a:pt x="11703" y="62414"/>
                </a:lnTo>
                <a:close/>
                <a:moveTo>
                  <a:pt x="11703" y="48213"/>
                </a:moveTo>
                <a:lnTo>
                  <a:pt x="0" y="48213"/>
                </a:lnTo>
                <a:lnTo>
                  <a:pt x="0" y="42544"/>
                </a:lnTo>
                <a:lnTo>
                  <a:pt x="11703" y="42544"/>
                </a:lnTo>
                <a:lnTo>
                  <a:pt x="11703" y="48213"/>
                </a:lnTo>
                <a:close/>
                <a:moveTo>
                  <a:pt x="11703" y="34011"/>
                </a:moveTo>
                <a:lnTo>
                  <a:pt x="0" y="34011"/>
                </a:lnTo>
                <a:lnTo>
                  <a:pt x="0" y="28342"/>
                </a:lnTo>
                <a:lnTo>
                  <a:pt x="11703" y="28342"/>
                </a:lnTo>
                <a:lnTo>
                  <a:pt x="11703" y="34011"/>
                </a:lnTo>
                <a:close/>
                <a:moveTo>
                  <a:pt x="11703" y="19809"/>
                </a:moveTo>
                <a:lnTo>
                  <a:pt x="0" y="19809"/>
                </a:lnTo>
                <a:lnTo>
                  <a:pt x="0" y="14141"/>
                </a:lnTo>
                <a:lnTo>
                  <a:pt x="11703" y="14141"/>
                </a:lnTo>
                <a:lnTo>
                  <a:pt x="11703" y="19809"/>
                </a:lnTo>
                <a:close/>
                <a:moveTo>
                  <a:pt x="11703" y="5668"/>
                </a:moveTo>
                <a:lnTo>
                  <a:pt x="0" y="5668"/>
                </a:lnTo>
                <a:lnTo>
                  <a:pt x="0" y="0"/>
                </a:lnTo>
                <a:lnTo>
                  <a:pt x="11703" y="0"/>
                </a:lnTo>
                <a:lnTo>
                  <a:pt x="11703" y="5668"/>
                </a:lnTo>
                <a:close/>
              </a:path>
            </a:pathLst>
          </a:custGeom>
          <a:solidFill>
            <a:srgbClr val="6D6E71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B3AF192-4342-5E09-87B2-5349DA9D82CB}"/>
              </a:ext>
            </a:extLst>
          </p:cNvPr>
          <p:cNvSpPr/>
          <p:nvPr/>
        </p:nvSpPr>
        <p:spPr>
          <a:xfrm>
            <a:off x="11466199" y="2987639"/>
            <a:ext cx="11702" cy="516443"/>
          </a:xfrm>
          <a:custGeom>
            <a:avLst/>
            <a:gdLst>
              <a:gd name="connsiteX0" fmla="*/ 11703 w 11702"/>
              <a:gd name="connsiteY0" fmla="*/ 516443 h 516443"/>
              <a:gd name="connsiteX1" fmla="*/ 0 w 11702"/>
              <a:gd name="connsiteY1" fmla="*/ 516443 h 516443"/>
              <a:gd name="connsiteX2" fmla="*/ 0 w 11702"/>
              <a:gd name="connsiteY2" fmla="*/ 510774 h 516443"/>
              <a:gd name="connsiteX3" fmla="*/ 11703 w 11702"/>
              <a:gd name="connsiteY3" fmla="*/ 510774 h 516443"/>
              <a:gd name="connsiteX4" fmla="*/ 11703 w 11702"/>
              <a:gd name="connsiteY4" fmla="*/ 516443 h 516443"/>
              <a:gd name="connsiteX5" fmla="*/ 11703 w 11702"/>
              <a:gd name="connsiteY5" fmla="*/ 502241 h 516443"/>
              <a:gd name="connsiteX6" fmla="*/ 0 w 11702"/>
              <a:gd name="connsiteY6" fmla="*/ 502241 h 516443"/>
              <a:gd name="connsiteX7" fmla="*/ 0 w 11702"/>
              <a:gd name="connsiteY7" fmla="*/ 496573 h 516443"/>
              <a:gd name="connsiteX8" fmla="*/ 11703 w 11702"/>
              <a:gd name="connsiteY8" fmla="*/ 496573 h 516443"/>
              <a:gd name="connsiteX9" fmla="*/ 11703 w 11702"/>
              <a:gd name="connsiteY9" fmla="*/ 502241 h 516443"/>
              <a:gd name="connsiteX10" fmla="*/ 11703 w 11702"/>
              <a:gd name="connsiteY10" fmla="*/ 488040 h 516443"/>
              <a:gd name="connsiteX11" fmla="*/ 0 w 11702"/>
              <a:gd name="connsiteY11" fmla="*/ 488040 h 516443"/>
              <a:gd name="connsiteX12" fmla="*/ 0 w 11702"/>
              <a:gd name="connsiteY12" fmla="*/ 482371 h 516443"/>
              <a:gd name="connsiteX13" fmla="*/ 11703 w 11702"/>
              <a:gd name="connsiteY13" fmla="*/ 482371 h 516443"/>
              <a:gd name="connsiteX14" fmla="*/ 11703 w 11702"/>
              <a:gd name="connsiteY14" fmla="*/ 488040 h 516443"/>
              <a:gd name="connsiteX15" fmla="*/ 11703 w 11702"/>
              <a:gd name="connsiteY15" fmla="*/ 473899 h 516443"/>
              <a:gd name="connsiteX16" fmla="*/ 0 w 11702"/>
              <a:gd name="connsiteY16" fmla="*/ 473899 h 516443"/>
              <a:gd name="connsiteX17" fmla="*/ 0 w 11702"/>
              <a:gd name="connsiteY17" fmla="*/ 468230 h 516443"/>
              <a:gd name="connsiteX18" fmla="*/ 11703 w 11702"/>
              <a:gd name="connsiteY18" fmla="*/ 468230 h 516443"/>
              <a:gd name="connsiteX19" fmla="*/ 11703 w 11702"/>
              <a:gd name="connsiteY19" fmla="*/ 473899 h 516443"/>
              <a:gd name="connsiteX20" fmla="*/ 11703 w 11702"/>
              <a:gd name="connsiteY20" fmla="*/ 459697 h 516443"/>
              <a:gd name="connsiteX21" fmla="*/ 0 w 11702"/>
              <a:gd name="connsiteY21" fmla="*/ 459697 h 516443"/>
              <a:gd name="connsiteX22" fmla="*/ 0 w 11702"/>
              <a:gd name="connsiteY22" fmla="*/ 454029 h 516443"/>
              <a:gd name="connsiteX23" fmla="*/ 11703 w 11702"/>
              <a:gd name="connsiteY23" fmla="*/ 454029 h 516443"/>
              <a:gd name="connsiteX24" fmla="*/ 11703 w 11702"/>
              <a:gd name="connsiteY24" fmla="*/ 459697 h 516443"/>
              <a:gd name="connsiteX25" fmla="*/ 11703 w 11702"/>
              <a:gd name="connsiteY25" fmla="*/ 445495 h 516443"/>
              <a:gd name="connsiteX26" fmla="*/ 0 w 11702"/>
              <a:gd name="connsiteY26" fmla="*/ 445495 h 516443"/>
              <a:gd name="connsiteX27" fmla="*/ 0 w 11702"/>
              <a:gd name="connsiteY27" fmla="*/ 439827 h 516443"/>
              <a:gd name="connsiteX28" fmla="*/ 11703 w 11702"/>
              <a:gd name="connsiteY28" fmla="*/ 439827 h 516443"/>
              <a:gd name="connsiteX29" fmla="*/ 11703 w 11702"/>
              <a:gd name="connsiteY29" fmla="*/ 445495 h 516443"/>
              <a:gd name="connsiteX30" fmla="*/ 11703 w 11702"/>
              <a:gd name="connsiteY30" fmla="*/ 431294 h 516443"/>
              <a:gd name="connsiteX31" fmla="*/ 0 w 11702"/>
              <a:gd name="connsiteY31" fmla="*/ 431294 h 516443"/>
              <a:gd name="connsiteX32" fmla="*/ 0 w 11702"/>
              <a:gd name="connsiteY32" fmla="*/ 425625 h 516443"/>
              <a:gd name="connsiteX33" fmla="*/ 11703 w 11702"/>
              <a:gd name="connsiteY33" fmla="*/ 425625 h 516443"/>
              <a:gd name="connsiteX34" fmla="*/ 11703 w 11702"/>
              <a:gd name="connsiteY34" fmla="*/ 431294 h 516443"/>
              <a:gd name="connsiteX35" fmla="*/ 11703 w 11702"/>
              <a:gd name="connsiteY35" fmla="*/ 417153 h 516443"/>
              <a:gd name="connsiteX36" fmla="*/ 0 w 11702"/>
              <a:gd name="connsiteY36" fmla="*/ 417153 h 516443"/>
              <a:gd name="connsiteX37" fmla="*/ 0 w 11702"/>
              <a:gd name="connsiteY37" fmla="*/ 411484 h 516443"/>
              <a:gd name="connsiteX38" fmla="*/ 11703 w 11702"/>
              <a:gd name="connsiteY38" fmla="*/ 411484 h 516443"/>
              <a:gd name="connsiteX39" fmla="*/ 11703 w 11702"/>
              <a:gd name="connsiteY39" fmla="*/ 417153 h 516443"/>
              <a:gd name="connsiteX40" fmla="*/ 11703 w 11702"/>
              <a:gd name="connsiteY40" fmla="*/ 402951 h 516443"/>
              <a:gd name="connsiteX41" fmla="*/ 0 w 11702"/>
              <a:gd name="connsiteY41" fmla="*/ 402951 h 516443"/>
              <a:gd name="connsiteX42" fmla="*/ 0 w 11702"/>
              <a:gd name="connsiteY42" fmla="*/ 397283 h 516443"/>
              <a:gd name="connsiteX43" fmla="*/ 11703 w 11702"/>
              <a:gd name="connsiteY43" fmla="*/ 397283 h 516443"/>
              <a:gd name="connsiteX44" fmla="*/ 11703 w 11702"/>
              <a:gd name="connsiteY44" fmla="*/ 402951 h 516443"/>
              <a:gd name="connsiteX45" fmla="*/ 11703 w 11702"/>
              <a:gd name="connsiteY45" fmla="*/ 388749 h 516443"/>
              <a:gd name="connsiteX46" fmla="*/ 0 w 11702"/>
              <a:gd name="connsiteY46" fmla="*/ 388749 h 516443"/>
              <a:gd name="connsiteX47" fmla="*/ 0 w 11702"/>
              <a:gd name="connsiteY47" fmla="*/ 383081 h 516443"/>
              <a:gd name="connsiteX48" fmla="*/ 11703 w 11702"/>
              <a:gd name="connsiteY48" fmla="*/ 383081 h 516443"/>
              <a:gd name="connsiteX49" fmla="*/ 11703 w 11702"/>
              <a:gd name="connsiteY49" fmla="*/ 388749 h 516443"/>
              <a:gd name="connsiteX50" fmla="*/ 11703 w 11702"/>
              <a:gd name="connsiteY50" fmla="*/ 374548 h 516443"/>
              <a:gd name="connsiteX51" fmla="*/ 0 w 11702"/>
              <a:gd name="connsiteY51" fmla="*/ 374548 h 516443"/>
              <a:gd name="connsiteX52" fmla="*/ 0 w 11702"/>
              <a:gd name="connsiteY52" fmla="*/ 368879 h 516443"/>
              <a:gd name="connsiteX53" fmla="*/ 11703 w 11702"/>
              <a:gd name="connsiteY53" fmla="*/ 368879 h 516443"/>
              <a:gd name="connsiteX54" fmla="*/ 11703 w 11702"/>
              <a:gd name="connsiteY54" fmla="*/ 374548 h 516443"/>
              <a:gd name="connsiteX55" fmla="*/ 11703 w 11702"/>
              <a:gd name="connsiteY55" fmla="*/ 360346 h 516443"/>
              <a:gd name="connsiteX56" fmla="*/ 0 w 11702"/>
              <a:gd name="connsiteY56" fmla="*/ 360346 h 516443"/>
              <a:gd name="connsiteX57" fmla="*/ 0 w 11702"/>
              <a:gd name="connsiteY57" fmla="*/ 354677 h 516443"/>
              <a:gd name="connsiteX58" fmla="*/ 11703 w 11702"/>
              <a:gd name="connsiteY58" fmla="*/ 354677 h 516443"/>
              <a:gd name="connsiteX59" fmla="*/ 11703 w 11702"/>
              <a:gd name="connsiteY59" fmla="*/ 360346 h 516443"/>
              <a:gd name="connsiteX60" fmla="*/ 11703 w 11702"/>
              <a:gd name="connsiteY60" fmla="*/ 346205 h 516443"/>
              <a:gd name="connsiteX61" fmla="*/ 0 w 11702"/>
              <a:gd name="connsiteY61" fmla="*/ 346205 h 516443"/>
              <a:gd name="connsiteX62" fmla="*/ 0 w 11702"/>
              <a:gd name="connsiteY62" fmla="*/ 340537 h 516443"/>
              <a:gd name="connsiteX63" fmla="*/ 11703 w 11702"/>
              <a:gd name="connsiteY63" fmla="*/ 340537 h 516443"/>
              <a:gd name="connsiteX64" fmla="*/ 11703 w 11702"/>
              <a:gd name="connsiteY64" fmla="*/ 346205 h 516443"/>
              <a:gd name="connsiteX65" fmla="*/ 11703 w 11702"/>
              <a:gd name="connsiteY65" fmla="*/ 332003 h 516443"/>
              <a:gd name="connsiteX66" fmla="*/ 0 w 11702"/>
              <a:gd name="connsiteY66" fmla="*/ 332003 h 516443"/>
              <a:gd name="connsiteX67" fmla="*/ 0 w 11702"/>
              <a:gd name="connsiteY67" fmla="*/ 326335 h 516443"/>
              <a:gd name="connsiteX68" fmla="*/ 11703 w 11702"/>
              <a:gd name="connsiteY68" fmla="*/ 326335 h 516443"/>
              <a:gd name="connsiteX69" fmla="*/ 11703 w 11702"/>
              <a:gd name="connsiteY69" fmla="*/ 332003 h 516443"/>
              <a:gd name="connsiteX70" fmla="*/ 11703 w 11702"/>
              <a:gd name="connsiteY70" fmla="*/ 317802 h 516443"/>
              <a:gd name="connsiteX71" fmla="*/ 0 w 11702"/>
              <a:gd name="connsiteY71" fmla="*/ 317802 h 516443"/>
              <a:gd name="connsiteX72" fmla="*/ 0 w 11702"/>
              <a:gd name="connsiteY72" fmla="*/ 312133 h 516443"/>
              <a:gd name="connsiteX73" fmla="*/ 11703 w 11702"/>
              <a:gd name="connsiteY73" fmla="*/ 312133 h 516443"/>
              <a:gd name="connsiteX74" fmla="*/ 11703 w 11702"/>
              <a:gd name="connsiteY74" fmla="*/ 317802 h 516443"/>
              <a:gd name="connsiteX75" fmla="*/ 11703 w 11702"/>
              <a:gd name="connsiteY75" fmla="*/ 303600 h 516443"/>
              <a:gd name="connsiteX76" fmla="*/ 0 w 11702"/>
              <a:gd name="connsiteY76" fmla="*/ 303600 h 516443"/>
              <a:gd name="connsiteX77" fmla="*/ 0 w 11702"/>
              <a:gd name="connsiteY77" fmla="*/ 297932 h 516443"/>
              <a:gd name="connsiteX78" fmla="*/ 11703 w 11702"/>
              <a:gd name="connsiteY78" fmla="*/ 297932 h 516443"/>
              <a:gd name="connsiteX79" fmla="*/ 11703 w 11702"/>
              <a:gd name="connsiteY79" fmla="*/ 303600 h 516443"/>
              <a:gd name="connsiteX80" fmla="*/ 11703 w 11702"/>
              <a:gd name="connsiteY80" fmla="*/ 289398 h 516443"/>
              <a:gd name="connsiteX81" fmla="*/ 0 w 11702"/>
              <a:gd name="connsiteY81" fmla="*/ 289398 h 516443"/>
              <a:gd name="connsiteX82" fmla="*/ 0 w 11702"/>
              <a:gd name="connsiteY82" fmla="*/ 283730 h 516443"/>
              <a:gd name="connsiteX83" fmla="*/ 11703 w 11702"/>
              <a:gd name="connsiteY83" fmla="*/ 283730 h 516443"/>
              <a:gd name="connsiteX84" fmla="*/ 11703 w 11702"/>
              <a:gd name="connsiteY84" fmla="*/ 289398 h 516443"/>
              <a:gd name="connsiteX85" fmla="*/ 11703 w 11702"/>
              <a:gd name="connsiteY85" fmla="*/ 275258 h 516443"/>
              <a:gd name="connsiteX86" fmla="*/ 0 w 11702"/>
              <a:gd name="connsiteY86" fmla="*/ 275258 h 516443"/>
              <a:gd name="connsiteX87" fmla="*/ 0 w 11702"/>
              <a:gd name="connsiteY87" fmla="*/ 269589 h 516443"/>
              <a:gd name="connsiteX88" fmla="*/ 11703 w 11702"/>
              <a:gd name="connsiteY88" fmla="*/ 269589 h 516443"/>
              <a:gd name="connsiteX89" fmla="*/ 11703 w 11702"/>
              <a:gd name="connsiteY89" fmla="*/ 275258 h 516443"/>
              <a:gd name="connsiteX90" fmla="*/ 11703 w 11702"/>
              <a:gd name="connsiteY90" fmla="*/ 261056 h 516443"/>
              <a:gd name="connsiteX91" fmla="*/ 0 w 11702"/>
              <a:gd name="connsiteY91" fmla="*/ 261056 h 516443"/>
              <a:gd name="connsiteX92" fmla="*/ 0 w 11702"/>
              <a:gd name="connsiteY92" fmla="*/ 255387 h 516443"/>
              <a:gd name="connsiteX93" fmla="*/ 11703 w 11702"/>
              <a:gd name="connsiteY93" fmla="*/ 255387 h 516443"/>
              <a:gd name="connsiteX94" fmla="*/ 11703 w 11702"/>
              <a:gd name="connsiteY94" fmla="*/ 261056 h 516443"/>
              <a:gd name="connsiteX95" fmla="*/ 11703 w 11702"/>
              <a:gd name="connsiteY95" fmla="*/ 246854 h 516443"/>
              <a:gd name="connsiteX96" fmla="*/ 0 w 11702"/>
              <a:gd name="connsiteY96" fmla="*/ 246854 h 516443"/>
              <a:gd name="connsiteX97" fmla="*/ 0 w 11702"/>
              <a:gd name="connsiteY97" fmla="*/ 241186 h 516443"/>
              <a:gd name="connsiteX98" fmla="*/ 11703 w 11702"/>
              <a:gd name="connsiteY98" fmla="*/ 241186 h 516443"/>
              <a:gd name="connsiteX99" fmla="*/ 11703 w 11702"/>
              <a:gd name="connsiteY99" fmla="*/ 246854 h 516443"/>
              <a:gd name="connsiteX100" fmla="*/ 11703 w 11702"/>
              <a:gd name="connsiteY100" fmla="*/ 232652 h 516443"/>
              <a:gd name="connsiteX101" fmla="*/ 0 w 11702"/>
              <a:gd name="connsiteY101" fmla="*/ 232652 h 516443"/>
              <a:gd name="connsiteX102" fmla="*/ 0 w 11702"/>
              <a:gd name="connsiteY102" fmla="*/ 226984 h 516443"/>
              <a:gd name="connsiteX103" fmla="*/ 11703 w 11702"/>
              <a:gd name="connsiteY103" fmla="*/ 226984 h 516443"/>
              <a:gd name="connsiteX104" fmla="*/ 11703 w 11702"/>
              <a:gd name="connsiteY104" fmla="*/ 232652 h 516443"/>
              <a:gd name="connsiteX105" fmla="*/ 11703 w 11702"/>
              <a:gd name="connsiteY105" fmla="*/ 218512 h 516443"/>
              <a:gd name="connsiteX106" fmla="*/ 0 w 11702"/>
              <a:gd name="connsiteY106" fmla="*/ 218512 h 516443"/>
              <a:gd name="connsiteX107" fmla="*/ 0 w 11702"/>
              <a:gd name="connsiteY107" fmla="*/ 212843 h 516443"/>
              <a:gd name="connsiteX108" fmla="*/ 11703 w 11702"/>
              <a:gd name="connsiteY108" fmla="*/ 212843 h 516443"/>
              <a:gd name="connsiteX109" fmla="*/ 11703 w 11702"/>
              <a:gd name="connsiteY109" fmla="*/ 218512 h 516443"/>
              <a:gd name="connsiteX110" fmla="*/ 11703 w 11702"/>
              <a:gd name="connsiteY110" fmla="*/ 204310 h 516443"/>
              <a:gd name="connsiteX111" fmla="*/ 0 w 11702"/>
              <a:gd name="connsiteY111" fmla="*/ 204310 h 516443"/>
              <a:gd name="connsiteX112" fmla="*/ 0 w 11702"/>
              <a:gd name="connsiteY112" fmla="*/ 198641 h 516443"/>
              <a:gd name="connsiteX113" fmla="*/ 11703 w 11702"/>
              <a:gd name="connsiteY113" fmla="*/ 198641 h 516443"/>
              <a:gd name="connsiteX114" fmla="*/ 11703 w 11702"/>
              <a:gd name="connsiteY114" fmla="*/ 204310 h 516443"/>
              <a:gd name="connsiteX115" fmla="*/ 11703 w 11702"/>
              <a:gd name="connsiteY115" fmla="*/ 190108 h 516443"/>
              <a:gd name="connsiteX116" fmla="*/ 0 w 11702"/>
              <a:gd name="connsiteY116" fmla="*/ 190108 h 516443"/>
              <a:gd name="connsiteX117" fmla="*/ 0 w 11702"/>
              <a:gd name="connsiteY117" fmla="*/ 184440 h 516443"/>
              <a:gd name="connsiteX118" fmla="*/ 11703 w 11702"/>
              <a:gd name="connsiteY118" fmla="*/ 184440 h 516443"/>
              <a:gd name="connsiteX119" fmla="*/ 11703 w 11702"/>
              <a:gd name="connsiteY119" fmla="*/ 190108 h 516443"/>
              <a:gd name="connsiteX120" fmla="*/ 11703 w 11702"/>
              <a:gd name="connsiteY120" fmla="*/ 175906 h 516443"/>
              <a:gd name="connsiteX121" fmla="*/ 0 w 11702"/>
              <a:gd name="connsiteY121" fmla="*/ 175906 h 516443"/>
              <a:gd name="connsiteX122" fmla="*/ 0 w 11702"/>
              <a:gd name="connsiteY122" fmla="*/ 170238 h 516443"/>
              <a:gd name="connsiteX123" fmla="*/ 11703 w 11702"/>
              <a:gd name="connsiteY123" fmla="*/ 170238 h 516443"/>
              <a:gd name="connsiteX124" fmla="*/ 11703 w 11702"/>
              <a:gd name="connsiteY124" fmla="*/ 175906 h 516443"/>
              <a:gd name="connsiteX125" fmla="*/ 11703 w 11702"/>
              <a:gd name="connsiteY125" fmla="*/ 161705 h 516443"/>
              <a:gd name="connsiteX126" fmla="*/ 0 w 11702"/>
              <a:gd name="connsiteY126" fmla="*/ 161705 h 516443"/>
              <a:gd name="connsiteX127" fmla="*/ 0 w 11702"/>
              <a:gd name="connsiteY127" fmla="*/ 156036 h 516443"/>
              <a:gd name="connsiteX128" fmla="*/ 11703 w 11702"/>
              <a:gd name="connsiteY128" fmla="*/ 156036 h 516443"/>
              <a:gd name="connsiteX129" fmla="*/ 11703 w 11702"/>
              <a:gd name="connsiteY129" fmla="*/ 161705 h 516443"/>
              <a:gd name="connsiteX130" fmla="*/ 11703 w 11702"/>
              <a:gd name="connsiteY130" fmla="*/ 147564 h 516443"/>
              <a:gd name="connsiteX131" fmla="*/ 0 w 11702"/>
              <a:gd name="connsiteY131" fmla="*/ 147564 h 516443"/>
              <a:gd name="connsiteX132" fmla="*/ 0 w 11702"/>
              <a:gd name="connsiteY132" fmla="*/ 141895 h 516443"/>
              <a:gd name="connsiteX133" fmla="*/ 11703 w 11702"/>
              <a:gd name="connsiteY133" fmla="*/ 141895 h 516443"/>
              <a:gd name="connsiteX134" fmla="*/ 11703 w 11702"/>
              <a:gd name="connsiteY134" fmla="*/ 147564 h 516443"/>
              <a:gd name="connsiteX135" fmla="*/ 11703 w 11702"/>
              <a:gd name="connsiteY135" fmla="*/ 133362 h 516443"/>
              <a:gd name="connsiteX136" fmla="*/ 0 w 11702"/>
              <a:gd name="connsiteY136" fmla="*/ 133362 h 516443"/>
              <a:gd name="connsiteX137" fmla="*/ 0 w 11702"/>
              <a:gd name="connsiteY137" fmla="*/ 127694 h 516443"/>
              <a:gd name="connsiteX138" fmla="*/ 11703 w 11702"/>
              <a:gd name="connsiteY138" fmla="*/ 127694 h 516443"/>
              <a:gd name="connsiteX139" fmla="*/ 11703 w 11702"/>
              <a:gd name="connsiteY139" fmla="*/ 133362 h 516443"/>
              <a:gd name="connsiteX140" fmla="*/ 11703 w 11702"/>
              <a:gd name="connsiteY140" fmla="*/ 119160 h 516443"/>
              <a:gd name="connsiteX141" fmla="*/ 0 w 11702"/>
              <a:gd name="connsiteY141" fmla="*/ 119160 h 516443"/>
              <a:gd name="connsiteX142" fmla="*/ 0 w 11702"/>
              <a:gd name="connsiteY142" fmla="*/ 113492 h 516443"/>
              <a:gd name="connsiteX143" fmla="*/ 11703 w 11702"/>
              <a:gd name="connsiteY143" fmla="*/ 113492 h 516443"/>
              <a:gd name="connsiteX144" fmla="*/ 11703 w 11702"/>
              <a:gd name="connsiteY144" fmla="*/ 119160 h 516443"/>
              <a:gd name="connsiteX145" fmla="*/ 11703 w 11702"/>
              <a:gd name="connsiteY145" fmla="*/ 104959 h 516443"/>
              <a:gd name="connsiteX146" fmla="*/ 0 w 11702"/>
              <a:gd name="connsiteY146" fmla="*/ 104959 h 516443"/>
              <a:gd name="connsiteX147" fmla="*/ 0 w 11702"/>
              <a:gd name="connsiteY147" fmla="*/ 99290 h 516443"/>
              <a:gd name="connsiteX148" fmla="*/ 11703 w 11702"/>
              <a:gd name="connsiteY148" fmla="*/ 99290 h 516443"/>
              <a:gd name="connsiteX149" fmla="*/ 11703 w 11702"/>
              <a:gd name="connsiteY149" fmla="*/ 104959 h 516443"/>
              <a:gd name="connsiteX150" fmla="*/ 11703 w 11702"/>
              <a:gd name="connsiteY150" fmla="*/ 90757 h 516443"/>
              <a:gd name="connsiteX151" fmla="*/ 0 w 11702"/>
              <a:gd name="connsiteY151" fmla="*/ 90757 h 516443"/>
              <a:gd name="connsiteX152" fmla="*/ 0 w 11702"/>
              <a:gd name="connsiteY152" fmla="*/ 85088 h 516443"/>
              <a:gd name="connsiteX153" fmla="*/ 11703 w 11702"/>
              <a:gd name="connsiteY153" fmla="*/ 85088 h 516443"/>
              <a:gd name="connsiteX154" fmla="*/ 11703 w 11702"/>
              <a:gd name="connsiteY154" fmla="*/ 90757 h 516443"/>
              <a:gd name="connsiteX155" fmla="*/ 11703 w 11702"/>
              <a:gd name="connsiteY155" fmla="*/ 76616 h 516443"/>
              <a:gd name="connsiteX156" fmla="*/ 0 w 11702"/>
              <a:gd name="connsiteY156" fmla="*/ 76616 h 516443"/>
              <a:gd name="connsiteX157" fmla="*/ 0 w 11702"/>
              <a:gd name="connsiteY157" fmla="*/ 70948 h 516443"/>
              <a:gd name="connsiteX158" fmla="*/ 11703 w 11702"/>
              <a:gd name="connsiteY158" fmla="*/ 70948 h 516443"/>
              <a:gd name="connsiteX159" fmla="*/ 11703 w 11702"/>
              <a:gd name="connsiteY159" fmla="*/ 76616 h 516443"/>
              <a:gd name="connsiteX160" fmla="*/ 11703 w 11702"/>
              <a:gd name="connsiteY160" fmla="*/ 62414 h 516443"/>
              <a:gd name="connsiteX161" fmla="*/ 0 w 11702"/>
              <a:gd name="connsiteY161" fmla="*/ 62414 h 516443"/>
              <a:gd name="connsiteX162" fmla="*/ 0 w 11702"/>
              <a:gd name="connsiteY162" fmla="*/ 56746 h 516443"/>
              <a:gd name="connsiteX163" fmla="*/ 11703 w 11702"/>
              <a:gd name="connsiteY163" fmla="*/ 56746 h 516443"/>
              <a:gd name="connsiteX164" fmla="*/ 11703 w 11702"/>
              <a:gd name="connsiteY164" fmla="*/ 62414 h 516443"/>
              <a:gd name="connsiteX165" fmla="*/ 11703 w 11702"/>
              <a:gd name="connsiteY165" fmla="*/ 48213 h 516443"/>
              <a:gd name="connsiteX166" fmla="*/ 0 w 11702"/>
              <a:gd name="connsiteY166" fmla="*/ 48213 h 516443"/>
              <a:gd name="connsiteX167" fmla="*/ 0 w 11702"/>
              <a:gd name="connsiteY167" fmla="*/ 42544 h 516443"/>
              <a:gd name="connsiteX168" fmla="*/ 11703 w 11702"/>
              <a:gd name="connsiteY168" fmla="*/ 42544 h 516443"/>
              <a:gd name="connsiteX169" fmla="*/ 11703 w 11702"/>
              <a:gd name="connsiteY169" fmla="*/ 48213 h 516443"/>
              <a:gd name="connsiteX170" fmla="*/ 11703 w 11702"/>
              <a:gd name="connsiteY170" fmla="*/ 34011 h 516443"/>
              <a:gd name="connsiteX171" fmla="*/ 0 w 11702"/>
              <a:gd name="connsiteY171" fmla="*/ 34011 h 516443"/>
              <a:gd name="connsiteX172" fmla="*/ 0 w 11702"/>
              <a:gd name="connsiteY172" fmla="*/ 28342 h 516443"/>
              <a:gd name="connsiteX173" fmla="*/ 11703 w 11702"/>
              <a:gd name="connsiteY173" fmla="*/ 28342 h 516443"/>
              <a:gd name="connsiteX174" fmla="*/ 11703 w 11702"/>
              <a:gd name="connsiteY174" fmla="*/ 34011 h 516443"/>
              <a:gd name="connsiteX175" fmla="*/ 11703 w 11702"/>
              <a:gd name="connsiteY175" fmla="*/ 19870 h 516443"/>
              <a:gd name="connsiteX176" fmla="*/ 0 w 11702"/>
              <a:gd name="connsiteY176" fmla="*/ 19870 h 516443"/>
              <a:gd name="connsiteX177" fmla="*/ 0 w 11702"/>
              <a:gd name="connsiteY177" fmla="*/ 14202 h 516443"/>
              <a:gd name="connsiteX178" fmla="*/ 11703 w 11702"/>
              <a:gd name="connsiteY178" fmla="*/ 14202 h 516443"/>
              <a:gd name="connsiteX179" fmla="*/ 11703 w 11702"/>
              <a:gd name="connsiteY179" fmla="*/ 19870 h 516443"/>
              <a:gd name="connsiteX180" fmla="*/ 11703 w 11702"/>
              <a:gd name="connsiteY180" fmla="*/ 5668 h 516443"/>
              <a:gd name="connsiteX181" fmla="*/ 0 w 11702"/>
              <a:gd name="connsiteY181" fmla="*/ 5668 h 516443"/>
              <a:gd name="connsiteX182" fmla="*/ 0 w 11702"/>
              <a:gd name="connsiteY182" fmla="*/ 0 h 516443"/>
              <a:gd name="connsiteX183" fmla="*/ 11703 w 11702"/>
              <a:gd name="connsiteY183" fmla="*/ 0 h 516443"/>
              <a:gd name="connsiteX184" fmla="*/ 11703 w 11702"/>
              <a:gd name="connsiteY184" fmla="*/ 5668 h 51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1702" h="516443">
                <a:moveTo>
                  <a:pt x="11703" y="516443"/>
                </a:moveTo>
                <a:lnTo>
                  <a:pt x="0" y="516443"/>
                </a:lnTo>
                <a:lnTo>
                  <a:pt x="0" y="510774"/>
                </a:lnTo>
                <a:lnTo>
                  <a:pt x="11703" y="510774"/>
                </a:lnTo>
                <a:lnTo>
                  <a:pt x="11703" y="516443"/>
                </a:lnTo>
                <a:close/>
                <a:moveTo>
                  <a:pt x="11703" y="502241"/>
                </a:moveTo>
                <a:lnTo>
                  <a:pt x="0" y="502241"/>
                </a:lnTo>
                <a:lnTo>
                  <a:pt x="0" y="496573"/>
                </a:lnTo>
                <a:lnTo>
                  <a:pt x="11703" y="496573"/>
                </a:lnTo>
                <a:lnTo>
                  <a:pt x="11703" y="502241"/>
                </a:lnTo>
                <a:close/>
                <a:moveTo>
                  <a:pt x="11703" y="488040"/>
                </a:moveTo>
                <a:lnTo>
                  <a:pt x="0" y="488040"/>
                </a:lnTo>
                <a:lnTo>
                  <a:pt x="0" y="482371"/>
                </a:lnTo>
                <a:lnTo>
                  <a:pt x="11703" y="482371"/>
                </a:lnTo>
                <a:lnTo>
                  <a:pt x="11703" y="488040"/>
                </a:lnTo>
                <a:close/>
                <a:moveTo>
                  <a:pt x="11703" y="473899"/>
                </a:moveTo>
                <a:lnTo>
                  <a:pt x="0" y="473899"/>
                </a:lnTo>
                <a:lnTo>
                  <a:pt x="0" y="468230"/>
                </a:lnTo>
                <a:lnTo>
                  <a:pt x="11703" y="468230"/>
                </a:lnTo>
                <a:lnTo>
                  <a:pt x="11703" y="473899"/>
                </a:lnTo>
                <a:close/>
                <a:moveTo>
                  <a:pt x="11703" y="459697"/>
                </a:moveTo>
                <a:lnTo>
                  <a:pt x="0" y="459697"/>
                </a:lnTo>
                <a:lnTo>
                  <a:pt x="0" y="454029"/>
                </a:lnTo>
                <a:lnTo>
                  <a:pt x="11703" y="454029"/>
                </a:lnTo>
                <a:lnTo>
                  <a:pt x="11703" y="459697"/>
                </a:lnTo>
                <a:close/>
                <a:moveTo>
                  <a:pt x="11703" y="445495"/>
                </a:moveTo>
                <a:lnTo>
                  <a:pt x="0" y="445495"/>
                </a:lnTo>
                <a:lnTo>
                  <a:pt x="0" y="439827"/>
                </a:lnTo>
                <a:lnTo>
                  <a:pt x="11703" y="439827"/>
                </a:lnTo>
                <a:lnTo>
                  <a:pt x="11703" y="445495"/>
                </a:lnTo>
                <a:close/>
                <a:moveTo>
                  <a:pt x="11703" y="431294"/>
                </a:moveTo>
                <a:lnTo>
                  <a:pt x="0" y="431294"/>
                </a:lnTo>
                <a:lnTo>
                  <a:pt x="0" y="425625"/>
                </a:lnTo>
                <a:lnTo>
                  <a:pt x="11703" y="425625"/>
                </a:lnTo>
                <a:lnTo>
                  <a:pt x="11703" y="431294"/>
                </a:lnTo>
                <a:close/>
                <a:moveTo>
                  <a:pt x="11703" y="417153"/>
                </a:moveTo>
                <a:lnTo>
                  <a:pt x="0" y="417153"/>
                </a:lnTo>
                <a:lnTo>
                  <a:pt x="0" y="411484"/>
                </a:lnTo>
                <a:lnTo>
                  <a:pt x="11703" y="411484"/>
                </a:lnTo>
                <a:lnTo>
                  <a:pt x="11703" y="417153"/>
                </a:lnTo>
                <a:close/>
                <a:moveTo>
                  <a:pt x="11703" y="402951"/>
                </a:moveTo>
                <a:lnTo>
                  <a:pt x="0" y="402951"/>
                </a:lnTo>
                <a:lnTo>
                  <a:pt x="0" y="397283"/>
                </a:lnTo>
                <a:lnTo>
                  <a:pt x="11703" y="397283"/>
                </a:lnTo>
                <a:lnTo>
                  <a:pt x="11703" y="402951"/>
                </a:lnTo>
                <a:close/>
                <a:moveTo>
                  <a:pt x="11703" y="388749"/>
                </a:moveTo>
                <a:lnTo>
                  <a:pt x="0" y="388749"/>
                </a:lnTo>
                <a:lnTo>
                  <a:pt x="0" y="383081"/>
                </a:lnTo>
                <a:lnTo>
                  <a:pt x="11703" y="383081"/>
                </a:lnTo>
                <a:lnTo>
                  <a:pt x="11703" y="388749"/>
                </a:lnTo>
                <a:close/>
                <a:moveTo>
                  <a:pt x="11703" y="374548"/>
                </a:moveTo>
                <a:lnTo>
                  <a:pt x="0" y="374548"/>
                </a:lnTo>
                <a:lnTo>
                  <a:pt x="0" y="368879"/>
                </a:lnTo>
                <a:lnTo>
                  <a:pt x="11703" y="368879"/>
                </a:lnTo>
                <a:lnTo>
                  <a:pt x="11703" y="374548"/>
                </a:lnTo>
                <a:close/>
                <a:moveTo>
                  <a:pt x="11703" y="360346"/>
                </a:moveTo>
                <a:lnTo>
                  <a:pt x="0" y="360346"/>
                </a:lnTo>
                <a:lnTo>
                  <a:pt x="0" y="354677"/>
                </a:lnTo>
                <a:lnTo>
                  <a:pt x="11703" y="354677"/>
                </a:lnTo>
                <a:lnTo>
                  <a:pt x="11703" y="360346"/>
                </a:lnTo>
                <a:close/>
                <a:moveTo>
                  <a:pt x="11703" y="346205"/>
                </a:moveTo>
                <a:lnTo>
                  <a:pt x="0" y="346205"/>
                </a:lnTo>
                <a:lnTo>
                  <a:pt x="0" y="340537"/>
                </a:lnTo>
                <a:lnTo>
                  <a:pt x="11703" y="340537"/>
                </a:lnTo>
                <a:lnTo>
                  <a:pt x="11703" y="346205"/>
                </a:lnTo>
                <a:close/>
                <a:moveTo>
                  <a:pt x="11703" y="332003"/>
                </a:moveTo>
                <a:lnTo>
                  <a:pt x="0" y="332003"/>
                </a:lnTo>
                <a:lnTo>
                  <a:pt x="0" y="326335"/>
                </a:lnTo>
                <a:lnTo>
                  <a:pt x="11703" y="326335"/>
                </a:lnTo>
                <a:lnTo>
                  <a:pt x="11703" y="332003"/>
                </a:lnTo>
                <a:close/>
                <a:moveTo>
                  <a:pt x="11703" y="317802"/>
                </a:moveTo>
                <a:lnTo>
                  <a:pt x="0" y="317802"/>
                </a:lnTo>
                <a:lnTo>
                  <a:pt x="0" y="312133"/>
                </a:lnTo>
                <a:lnTo>
                  <a:pt x="11703" y="312133"/>
                </a:lnTo>
                <a:lnTo>
                  <a:pt x="11703" y="317802"/>
                </a:lnTo>
                <a:close/>
                <a:moveTo>
                  <a:pt x="11703" y="303600"/>
                </a:moveTo>
                <a:lnTo>
                  <a:pt x="0" y="303600"/>
                </a:lnTo>
                <a:lnTo>
                  <a:pt x="0" y="297932"/>
                </a:lnTo>
                <a:lnTo>
                  <a:pt x="11703" y="297932"/>
                </a:lnTo>
                <a:lnTo>
                  <a:pt x="11703" y="303600"/>
                </a:lnTo>
                <a:close/>
                <a:moveTo>
                  <a:pt x="11703" y="289398"/>
                </a:moveTo>
                <a:lnTo>
                  <a:pt x="0" y="289398"/>
                </a:lnTo>
                <a:lnTo>
                  <a:pt x="0" y="283730"/>
                </a:lnTo>
                <a:lnTo>
                  <a:pt x="11703" y="283730"/>
                </a:lnTo>
                <a:lnTo>
                  <a:pt x="11703" y="289398"/>
                </a:lnTo>
                <a:close/>
                <a:moveTo>
                  <a:pt x="11703" y="275258"/>
                </a:moveTo>
                <a:lnTo>
                  <a:pt x="0" y="275258"/>
                </a:lnTo>
                <a:lnTo>
                  <a:pt x="0" y="269589"/>
                </a:lnTo>
                <a:lnTo>
                  <a:pt x="11703" y="269589"/>
                </a:lnTo>
                <a:lnTo>
                  <a:pt x="11703" y="275258"/>
                </a:lnTo>
                <a:close/>
                <a:moveTo>
                  <a:pt x="11703" y="261056"/>
                </a:moveTo>
                <a:lnTo>
                  <a:pt x="0" y="261056"/>
                </a:lnTo>
                <a:lnTo>
                  <a:pt x="0" y="255387"/>
                </a:lnTo>
                <a:lnTo>
                  <a:pt x="11703" y="255387"/>
                </a:lnTo>
                <a:lnTo>
                  <a:pt x="11703" y="261056"/>
                </a:lnTo>
                <a:close/>
                <a:moveTo>
                  <a:pt x="11703" y="246854"/>
                </a:moveTo>
                <a:lnTo>
                  <a:pt x="0" y="246854"/>
                </a:lnTo>
                <a:lnTo>
                  <a:pt x="0" y="241186"/>
                </a:lnTo>
                <a:lnTo>
                  <a:pt x="11703" y="241186"/>
                </a:lnTo>
                <a:lnTo>
                  <a:pt x="11703" y="246854"/>
                </a:lnTo>
                <a:close/>
                <a:moveTo>
                  <a:pt x="11703" y="232652"/>
                </a:moveTo>
                <a:lnTo>
                  <a:pt x="0" y="232652"/>
                </a:lnTo>
                <a:lnTo>
                  <a:pt x="0" y="226984"/>
                </a:lnTo>
                <a:lnTo>
                  <a:pt x="11703" y="226984"/>
                </a:lnTo>
                <a:lnTo>
                  <a:pt x="11703" y="232652"/>
                </a:lnTo>
                <a:close/>
                <a:moveTo>
                  <a:pt x="11703" y="218512"/>
                </a:moveTo>
                <a:lnTo>
                  <a:pt x="0" y="218512"/>
                </a:lnTo>
                <a:lnTo>
                  <a:pt x="0" y="212843"/>
                </a:lnTo>
                <a:lnTo>
                  <a:pt x="11703" y="212843"/>
                </a:lnTo>
                <a:lnTo>
                  <a:pt x="11703" y="218512"/>
                </a:lnTo>
                <a:close/>
                <a:moveTo>
                  <a:pt x="11703" y="204310"/>
                </a:moveTo>
                <a:lnTo>
                  <a:pt x="0" y="204310"/>
                </a:lnTo>
                <a:lnTo>
                  <a:pt x="0" y="198641"/>
                </a:lnTo>
                <a:lnTo>
                  <a:pt x="11703" y="198641"/>
                </a:lnTo>
                <a:lnTo>
                  <a:pt x="11703" y="204310"/>
                </a:lnTo>
                <a:close/>
                <a:moveTo>
                  <a:pt x="11703" y="190108"/>
                </a:moveTo>
                <a:lnTo>
                  <a:pt x="0" y="190108"/>
                </a:lnTo>
                <a:lnTo>
                  <a:pt x="0" y="184440"/>
                </a:lnTo>
                <a:lnTo>
                  <a:pt x="11703" y="184440"/>
                </a:lnTo>
                <a:lnTo>
                  <a:pt x="11703" y="190108"/>
                </a:lnTo>
                <a:close/>
                <a:moveTo>
                  <a:pt x="11703" y="175906"/>
                </a:moveTo>
                <a:lnTo>
                  <a:pt x="0" y="175906"/>
                </a:lnTo>
                <a:lnTo>
                  <a:pt x="0" y="170238"/>
                </a:lnTo>
                <a:lnTo>
                  <a:pt x="11703" y="170238"/>
                </a:lnTo>
                <a:lnTo>
                  <a:pt x="11703" y="175906"/>
                </a:lnTo>
                <a:close/>
                <a:moveTo>
                  <a:pt x="11703" y="161705"/>
                </a:moveTo>
                <a:lnTo>
                  <a:pt x="0" y="161705"/>
                </a:lnTo>
                <a:lnTo>
                  <a:pt x="0" y="156036"/>
                </a:lnTo>
                <a:lnTo>
                  <a:pt x="11703" y="156036"/>
                </a:lnTo>
                <a:lnTo>
                  <a:pt x="11703" y="161705"/>
                </a:lnTo>
                <a:close/>
                <a:moveTo>
                  <a:pt x="11703" y="147564"/>
                </a:moveTo>
                <a:lnTo>
                  <a:pt x="0" y="147564"/>
                </a:lnTo>
                <a:lnTo>
                  <a:pt x="0" y="141895"/>
                </a:lnTo>
                <a:lnTo>
                  <a:pt x="11703" y="141895"/>
                </a:lnTo>
                <a:lnTo>
                  <a:pt x="11703" y="147564"/>
                </a:lnTo>
                <a:close/>
                <a:moveTo>
                  <a:pt x="11703" y="133362"/>
                </a:moveTo>
                <a:lnTo>
                  <a:pt x="0" y="133362"/>
                </a:lnTo>
                <a:lnTo>
                  <a:pt x="0" y="127694"/>
                </a:lnTo>
                <a:lnTo>
                  <a:pt x="11703" y="127694"/>
                </a:lnTo>
                <a:lnTo>
                  <a:pt x="11703" y="133362"/>
                </a:lnTo>
                <a:close/>
                <a:moveTo>
                  <a:pt x="11703" y="119160"/>
                </a:moveTo>
                <a:lnTo>
                  <a:pt x="0" y="119160"/>
                </a:lnTo>
                <a:lnTo>
                  <a:pt x="0" y="113492"/>
                </a:lnTo>
                <a:lnTo>
                  <a:pt x="11703" y="113492"/>
                </a:lnTo>
                <a:lnTo>
                  <a:pt x="11703" y="119160"/>
                </a:lnTo>
                <a:close/>
                <a:moveTo>
                  <a:pt x="11703" y="104959"/>
                </a:moveTo>
                <a:lnTo>
                  <a:pt x="0" y="104959"/>
                </a:lnTo>
                <a:lnTo>
                  <a:pt x="0" y="99290"/>
                </a:lnTo>
                <a:lnTo>
                  <a:pt x="11703" y="99290"/>
                </a:lnTo>
                <a:lnTo>
                  <a:pt x="11703" y="104959"/>
                </a:lnTo>
                <a:close/>
                <a:moveTo>
                  <a:pt x="11703" y="90757"/>
                </a:moveTo>
                <a:lnTo>
                  <a:pt x="0" y="90757"/>
                </a:lnTo>
                <a:lnTo>
                  <a:pt x="0" y="85088"/>
                </a:lnTo>
                <a:lnTo>
                  <a:pt x="11703" y="85088"/>
                </a:lnTo>
                <a:lnTo>
                  <a:pt x="11703" y="90757"/>
                </a:lnTo>
                <a:close/>
                <a:moveTo>
                  <a:pt x="11703" y="76616"/>
                </a:moveTo>
                <a:lnTo>
                  <a:pt x="0" y="76616"/>
                </a:lnTo>
                <a:lnTo>
                  <a:pt x="0" y="70948"/>
                </a:lnTo>
                <a:lnTo>
                  <a:pt x="11703" y="70948"/>
                </a:lnTo>
                <a:lnTo>
                  <a:pt x="11703" y="76616"/>
                </a:lnTo>
                <a:close/>
                <a:moveTo>
                  <a:pt x="11703" y="62414"/>
                </a:moveTo>
                <a:lnTo>
                  <a:pt x="0" y="62414"/>
                </a:lnTo>
                <a:lnTo>
                  <a:pt x="0" y="56746"/>
                </a:lnTo>
                <a:lnTo>
                  <a:pt x="11703" y="56746"/>
                </a:lnTo>
                <a:lnTo>
                  <a:pt x="11703" y="62414"/>
                </a:lnTo>
                <a:close/>
                <a:moveTo>
                  <a:pt x="11703" y="48213"/>
                </a:moveTo>
                <a:lnTo>
                  <a:pt x="0" y="48213"/>
                </a:lnTo>
                <a:lnTo>
                  <a:pt x="0" y="42544"/>
                </a:lnTo>
                <a:lnTo>
                  <a:pt x="11703" y="42544"/>
                </a:lnTo>
                <a:lnTo>
                  <a:pt x="11703" y="48213"/>
                </a:lnTo>
                <a:close/>
                <a:moveTo>
                  <a:pt x="11703" y="34011"/>
                </a:moveTo>
                <a:lnTo>
                  <a:pt x="0" y="34011"/>
                </a:lnTo>
                <a:lnTo>
                  <a:pt x="0" y="28342"/>
                </a:lnTo>
                <a:lnTo>
                  <a:pt x="11703" y="28342"/>
                </a:lnTo>
                <a:lnTo>
                  <a:pt x="11703" y="34011"/>
                </a:lnTo>
                <a:close/>
                <a:moveTo>
                  <a:pt x="11703" y="19870"/>
                </a:moveTo>
                <a:lnTo>
                  <a:pt x="0" y="19870"/>
                </a:lnTo>
                <a:lnTo>
                  <a:pt x="0" y="14202"/>
                </a:lnTo>
                <a:lnTo>
                  <a:pt x="11703" y="14202"/>
                </a:lnTo>
                <a:lnTo>
                  <a:pt x="11703" y="19870"/>
                </a:lnTo>
                <a:close/>
                <a:moveTo>
                  <a:pt x="11703" y="5668"/>
                </a:moveTo>
                <a:lnTo>
                  <a:pt x="0" y="5668"/>
                </a:lnTo>
                <a:lnTo>
                  <a:pt x="0" y="0"/>
                </a:lnTo>
                <a:lnTo>
                  <a:pt x="11703" y="0"/>
                </a:lnTo>
                <a:lnTo>
                  <a:pt x="11703" y="5668"/>
                </a:lnTo>
                <a:close/>
              </a:path>
            </a:pathLst>
          </a:custGeom>
          <a:solidFill>
            <a:srgbClr val="6D6E71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9B8B2B2-1D22-8BD0-2828-6263F421355A}"/>
              </a:ext>
            </a:extLst>
          </p:cNvPr>
          <p:cNvSpPr/>
          <p:nvPr/>
        </p:nvSpPr>
        <p:spPr>
          <a:xfrm>
            <a:off x="11466199" y="4005104"/>
            <a:ext cx="11702" cy="516442"/>
          </a:xfrm>
          <a:custGeom>
            <a:avLst/>
            <a:gdLst>
              <a:gd name="connsiteX0" fmla="*/ 11703 w 11702"/>
              <a:gd name="connsiteY0" fmla="*/ 516443 h 516442"/>
              <a:gd name="connsiteX1" fmla="*/ 0 w 11702"/>
              <a:gd name="connsiteY1" fmla="*/ 516443 h 516442"/>
              <a:gd name="connsiteX2" fmla="*/ 0 w 11702"/>
              <a:gd name="connsiteY2" fmla="*/ 510774 h 516442"/>
              <a:gd name="connsiteX3" fmla="*/ 11703 w 11702"/>
              <a:gd name="connsiteY3" fmla="*/ 510774 h 516442"/>
              <a:gd name="connsiteX4" fmla="*/ 11703 w 11702"/>
              <a:gd name="connsiteY4" fmla="*/ 516443 h 516442"/>
              <a:gd name="connsiteX5" fmla="*/ 11703 w 11702"/>
              <a:gd name="connsiteY5" fmla="*/ 502241 h 516442"/>
              <a:gd name="connsiteX6" fmla="*/ 0 w 11702"/>
              <a:gd name="connsiteY6" fmla="*/ 502241 h 516442"/>
              <a:gd name="connsiteX7" fmla="*/ 0 w 11702"/>
              <a:gd name="connsiteY7" fmla="*/ 496573 h 516442"/>
              <a:gd name="connsiteX8" fmla="*/ 11703 w 11702"/>
              <a:gd name="connsiteY8" fmla="*/ 496573 h 516442"/>
              <a:gd name="connsiteX9" fmla="*/ 11703 w 11702"/>
              <a:gd name="connsiteY9" fmla="*/ 502241 h 516442"/>
              <a:gd name="connsiteX10" fmla="*/ 11703 w 11702"/>
              <a:gd name="connsiteY10" fmla="*/ 488100 h 516442"/>
              <a:gd name="connsiteX11" fmla="*/ 0 w 11702"/>
              <a:gd name="connsiteY11" fmla="*/ 488100 h 516442"/>
              <a:gd name="connsiteX12" fmla="*/ 0 w 11702"/>
              <a:gd name="connsiteY12" fmla="*/ 482432 h 516442"/>
              <a:gd name="connsiteX13" fmla="*/ 11703 w 11702"/>
              <a:gd name="connsiteY13" fmla="*/ 482432 h 516442"/>
              <a:gd name="connsiteX14" fmla="*/ 11703 w 11702"/>
              <a:gd name="connsiteY14" fmla="*/ 488100 h 516442"/>
              <a:gd name="connsiteX15" fmla="*/ 11703 w 11702"/>
              <a:gd name="connsiteY15" fmla="*/ 473899 h 516442"/>
              <a:gd name="connsiteX16" fmla="*/ 0 w 11702"/>
              <a:gd name="connsiteY16" fmla="*/ 473899 h 516442"/>
              <a:gd name="connsiteX17" fmla="*/ 0 w 11702"/>
              <a:gd name="connsiteY17" fmla="*/ 468230 h 516442"/>
              <a:gd name="connsiteX18" fmla="*/ 11703 w 11702"/>
              <a:gd name="connsiteY18" fmla="*/ 468230 h 516442"/>
              <a:gd name="connsiteX19" fmla="*/ 11703 w 11702"/>
              <a:gd name="connsiteY19" fmla="*/ 473899 h 516442"/>
              <a:gd name="connsiteX20" fmla="*/ 11703 w 11702"/>
              <a:gd name="connsiteY20" fmla="*/ 459697 h 516442"/>
              <a:gd name="connsiteX21" fmla="*/ 0 w 11702"/>
              <a:gd name="connsiteY21" fmla="*/ 459697 h 516442"/>
              <a:gd name="connsiteX22" fmla="*/ 0 w 11702"/>
              <a:gd name="connsiteY22" fmla="*/ 454029 h 516442"/>
              <a:gd name="connsiteX23" fmla="*/ 11703 w 11702"/>
              <a:gd name="connsiteY23" fmla="*/ 454029 h 516442"/>
              <a:gd name="connsiteX24" fmla="*/ 11703 w 11702"/>
              <a:gd name="connsiteY24" fmla="*/ 459697 h 516442"/>
              <a:gd name="connsiteX25" fmla="*/ 11703 w 11702"/>
              <a:gd name="connsiteY25" fmla="*/ 445495 h 516442"/>
              <a:gd name="connsiteX26" fmla="*/ 0 w 11702"/>
              <a:gd name="connsiteY26" fmla="*/ 445495 h 516442"/>
              <a:gd name="connsiteX27" fmla="*/ 0 w 11702"/>
              <a:gd name="connsiteY27" fmla="*/ 439827 h 516442"/>
              <a:gd name="connsiteX28" fmla="*/ 11703 w 11702"/>
              <a:gd name="connsiteY28" fmla="*/ 439827 h 516442"/>
              <a:gd name="connsiteX29" fmla="*/ 11703 w 11702"/>
              <a:gd name="connsiteY29" fmla="*/ 445495 h 516442"/>
              <a:gd name="connsiteX30" fmla="*/ 11703 w 11702"/>
              <a:gd name="connsiteY30" fmla="*/ 431354 h 516442"/>
              <a:gd name="connsiteX31" fmla="*/ 0 w 11702"/>
              <a:gd name="connsiteY31" fmla="*/ 431354 h 516442"/>
              <a:gd name="connsiteX32" fmla="*/ 0 w 11702"/>
              <a:gd name="connsiteY32" fmla="*/ 425686 h 516442"/>
              <a:gd name="connsiteX33" fmla="*/ 11703 w 11702"/>
              <a:gd name="connsiteY33" fmla="*/ 425686 h 516442"/>
              <a:gd name="connsiteX34" fmla="*/ 11703 w 11702"/>
              <a:gd name="connsiteY34" fmla="*/ 431354 h 516442"/>
              <a:gd name="connsiteX35" fmla="*/ 11703 w 11702"/>
              <a:gd name="connsiteY35" fmla="*/ 417153 h 516442"/>
              <a:gd name="connsiteX36" fmla="*/ 0 w 11702"/>
              <a:gd name="connsiteY36" fmla="*/ 417153 h 516442"/>
              <a:gd name="connsiteX37" fmla="*/ 0 w 11702"/>
              <a:gd name="connsiteY37" fmla="*/ 411484 h 516442"/>
              <a:gd name="connsiteX38" fmla="*/ 11703 w 11702"/>
              <a:gd name="connsiteY38" fmla="*/ 411484 h 516442"/>
              <a:gd name="connsiteX39" fmla="*/ 11703 w 11702"/>
              <a:gd name="connsiteY39" fmla="*/ 417153 h 516442"/>
              <a:gd name="connsiteX40" fmla="*/ 11703 w 11702"/>
              <a:gd name="connsiteY40" fmla="*/ 402951 h 516442"/>
              <a:gd name="connsiteX41" fmla="*/ 0 w 11702"/>
              <a:gd name="connsiteY41" fmla="*/ 402951 h 516442"/>
              <a:gd name="connsiteX42" fmla="*/ 0 w 11702"/>
              <a:gd name="connsiteY42" fmla="*/ 397283 h 516442"/>
              <a:gd name="connsiteX43" fmla="*/ 11703 w 11702"/>
              <a:gd name="connsiteY43" fmla="*/ 397283 h 516442"/>
              <a:gd name="connsiteX44" fmla="*/ 11703 w 11702"/>
              <a:gd name="connsiteY44" fmla="*/ 402951 h 516442"/>
              <a:gd name="connsiteX45" fmla="*/ 11703 w 11702"/>
              <a:gd name="connsiteY45" fmla="*/ 388749 h 516442"/>
              <a:gd name="connsiteX46" fmla="*/ 0 w 11702"/>
              <a:gd name="connsiteY46" fmla="*/ 388749 h 516442"/>
              <a:gd name="connsiteX47" fmla="*/ 0 w 11702"/>
              <a:gd name="connsiteY47" fmla="*/ 383081 h 516442"/>
              <a:gd name="connsiteX48" fmla="*/ 11703 w 11702"/>
              <a:gd name="connsiteY48" fmla="*/ 383081 h 516442"/>
              <a:gd name="connsiteX49" fmla="*/ 11703 w 11702"/>
              <a:gd name="connsiteY49" fmla="*/ 388749 h 516442"/>
              <a:gd name="connsiteX50" fmla="*/ 11703 w 11702"/>
              <a:gd name="connsiteY50" fmla="*/ 374547 h 516442"/>
              <a:gd name="connsiteX51" fmla="*/ 0 w 11702"/>
              <a:gd name="connsiteY51" fmla="*/ 374547 h 516442"/>
              <a:gd name="connsiteX52" fmla="*/ 0 w 11702"/>
              <a:gd name="connsiteY52" fmla="*/ 368879 h 516442"/>
              <a:gd name="connsiteX53" fmla="*/ 11703 w 11702"/>
              <a:gd name="connsiteY53" fmla="*/ 368879 h 516442"/>
              <a:gd name="connsiteX54" fmla="*/ 11703 w 11702"/>
              <a:gd name="connsiteY54" fmla="*/ 374547 h 516442"/>
              <a:gd name="connsiteX55" fmla="*/ 11703 w 11702"/>
              <a:gd name="connsiteY55" fmla="*/ 360407 h 516442"/>
              <a:gd name="connsiteX56" fmla="*/ 0 w 11702"/>
              <a:gd name="connsiteY56" fmla="*/ 360407 h 516442"/>
              <a:gd name="connsiteX57" fmla="*/ 0 w 11702"/>
              <a:gd name="connsiteY57" fmla="*/ 354738 h 516442"/>
              <a:gd name="connsiteX58" fmla="*/ 11703 w 11702"/>
              <a:gd name="connsiteY58" fmla="*/ 354738 h 516442"/>
              <a:gd name="connsiteX59" fmla="*/ 11703 w 11702"/>
              <a:gd name="connsiteY59" fmla="*/ 360407 h 516442"/>
              <a:gd name="connsiteX60" fmla="*/ 11703 w 11702"/>
              <a:gd name="connsiteY60" fmla="*/ 346205 h 516442"/>
              <a:gd name="connsiteX61" fmla="*/ 0 w 11702"/>
              <a:gd name="connsiteY61" fmla="*/ 346205 h 516442"/>
              <a:gd name="connsiteX62" fmla="*/ 0 w 11702"/>
              <a:gd name="connsiteY62" fmla="*/ 340537 h 516442"/>
              <a:gd name="connsiteX63" fmla="*/ 11703 w 11702"/>
              <a:gd name="connsiteY63" fmla="*/ 340537 h 516442"/>
              <a:gd name="connsiteX64" fmla="*/ 11703 w 11702"/>
              <a:gd name="connsiteY64" fmla="*/ 346205 h 516442"/>
              <a:gd name="connsiteX65" fmla="*/ 11703 w 11702"/>
              <a:gd name="connsiteY65" fmla="*/ 332003 h 516442"/>
              <a:gd name="connsiteX66" fmla="*/ 0 w 11702"/>
              <a:gd name="connsiteY66" fmla="*/ 332003 h 516442"/>
              <a:gd name="connsiteX67" fmla="*/ 0 w 11702"/>
              <a:gd name="connsiteY67" fmla="*/ 326335 h 516442"/>
              <a:gd name="connsiteX68" fmla="*/ 11703 w 11702"/>
              <a:gd name="connsiteY68" fmla="*/ 326335 h 516442"/>
              <a:gd name="connsiteX69" fmla="*/ 11703 w 11702"/>
              <a:gd name="connsiteY69" fmla="*/ 332003 h 516442"/>
              <a:gd name="connsiteX70" fmla="*/ 11703 w 11702"/>
              <a:gd name="connsiteY70" fmla="*/ 317801 h 516442"/>
              <a:gd name="connsiteX71" fmla="*/ 0 w 11702"/>
              <a:gd name="connsiteY71" fmla="*/ 317801 h 516442"/>
              <a:gd name="connsiteX72" fmla="*/ 0 w 11702"/>
              <a:gd name="connsiteY72" fmla="*/ 312133 h 516442"/>
              <a:gd name="connsiteX73" fmla="*/ 11703 w 11702"/>
              <a:gd name="connsiteY73" fmla="*/ 312133 h 516442"/>
              <a:gd name="connsiteX74" fmla="*/ 11703 w 11702"/>
              <a:gd name="connsiteY74" fmla="*/ 317801 h 516442"/>
              <a:gd name="connsiteX75" fmla="*/ 11703 w 11702"/>
              <a:gd name="connsiteY75" fmla="*/ 303661 h 516442"/>
              <a:gd name="connsiteX76" fmla="*/ 0 w 11702"/>
              <a:gd name="connsiteY76" fmla="*/ 303661 h 516442"/>
              <a:gd name="connsiteX77" fmla="*/ 0 w 11702"/>
              <a:gd name="connsiteY77" fmla="*/ 297992 h 516442"/>
              <a:gd name="connsiteX78" fmla="*/ 11703 w 11702"/>
              <a:gd name="connsiteY78" fmla="*/ 297992 h 516442"/>
              <a:gd name="connsiteX79" fmla="*/ 11703 w 11702"/>
              <a:gd name="connsiteY79" fmla="*/ 303661 h 516442"/>
              <a:gd name="connsiteX80" fmla="*/ 11703 w 11702"/>
              <a:gd name="connsiteY80" fmla="*/ 289459 h 516442"/>
              <a:gd name="connsiteX81" fmla="*/ 0 w 11702"/>
              <a:gd name="connsiteY81" fmla="*/ 289459 h 516442"/>
              <a:gd name="connsiteX82" fmla="*/ 0 w 11702"/>
              <a:gd name="connsiteY82" fmla="*/ 283791 h 516442"/>
              <a:gd name="connsiteX83" fmla="*/ 11703 w 11702"/>
              <a:gd name="connsiteY83" fmla="*/ 283791 h 516442"/>
              <a:gd name="connsiteX84" fmla="*/ 11703 w 11702"/>
              <a:gd name="connsiteY84" fmla="*/ 289459 h 516442"/>
              <a:gd name="connsiteX85" fmla="*/ 11703 w 11702"/>
              <a:gd name="connsiteY85" fmla="*/ 275257 h 516442"/>
              <a:gd name="connsiteX86" fmla="*/ 0 w 11702"/>
              <a:gd name="connsiteY86" fmla="*/ 275257 h 516442"/>
              <a:gd name="connsiteX87" fmla="*/ 0 w 11702"/>
              <a:gd name="connsiteY87" fmla="*/ 269589 h 516442"/>
              <a:gd name="connsiteX88" fmla="*/ 11703 w 11702"/>
              <a:gd name="connsiteY88" fmla="*/ 269589 h 516442"/>
              <a:gd name="connsiteX89" fmla="*/ 11703 w 11702"/>
              <a:gd name="connsiteY89" fmla="*/ 275257 h 516442"/>
              <a:gd name="connsiteX90" fmla="*/ 11703 w 11702"/>
              <a:gd name="connsiteY90" fmla="*/ 261056 h 516442"/>
              <a:gd name="connsiteX91" fmla="*/ 0 w 11702"/>
              <a:gd name="connsiteY91" fmla="*/ 261056 h 516442"/>
              <a:gd name="connsiteX92" fmla="*/ 0 w 11702"/>
              <a:gd name="connsiteY92" fmla="*/ 255387 h 516442"/>
              <a:gd name="connsiteX93" fmla="*/ 11703 w 11702"/>
              <a:gd name="connsiteY93" fmla="*/ 255387 h 516442"/>
              <a:gd name="connsiteX94" fmla="*/ 11703 w 11702"/>
              <a:gd name="connsiteY94" fmla="*/ 261056 h 516442"/>
              <a:gd name="connsiteX95" fmla="*/ 11703 w 11702"/>
              <a:gd name="connsiteY95" fmla="*/ 246854 h 516442"/>
              <a:gd name="connsiteX96" fmla="*/ 0 w 11702"/>
              <a:gd name="connsiteY96" fmla="*/ 246854 h 516442"/>
              <a:gd name="connsiteX97" fmla="*/ 0 w 11702"/>
              <a:gd name="connsiteY97" fmla="*/ 241186 h 516442"/>
              <a:gd name="connsiteX98" fmla="*/ 11703 w 11702"/>
              <a:gd name="connsiteY98" fmla="*/ 241186 h 516442"/>
              <a:gd name="connsiteX99" fmla="*/ 11703 w 11702"/>
              <a:gd name="connsiteY99" fmla="*/ 246854 h 516442"/>
              <a:gd name="connsiteX100" fmla="*/ 11703 w 11702"/>
              <a:gd name="connsiteY100" fmla="*/ 232713 h 516442"/>
              <a:gd name="connsiteX101" fmla="*/ 0 w 11702"/>
              <a:gd name="connsiteY101" fmla="*/ 232713 h 516442"/>
              <a:gd name="connsiteX102" fmla="*/ 0 w 11702"/>
              <a:gd name="connsiteY102" fmla="*/ 227045 h 516442"/>
              <a:gd name="connsiteX103" fmla="*/ 11703 w 11702"/>
              <a:gd name="connsiteY103" fmla="*/ 227045 h 516442"/>
              <a:gd name="connsiteX104" fmla="*/ 11703 w 11702"/>
              <a:gd name="connsiteY104" fmla="*/ 232713 h 516442"/>
              <a:gd name="connsiteX105" fmla="*/ 11703 w 11702"/>
              <a:gd name="connsiteY105" fmla="*/ 218511 h 516442"/>
              <a:gd name="connsiteX106" fmla="*/ 0 w 11702"/>
              <a:gd name="connsiteY106" fmla="*/ 218511 h 516442"/>
              <a:gd name="connsiteX107" fmla="*/ 0 w 11702"/>
              <a:gd name="connsiteY107" fmla="*/ 212843 h 516442"/>
              <a:gd name="connsiteX108" fmla="*/ 11703 w 11702"/>
              <a:gd name="connsiteY108" fmla="*/ 212843 h 516442"/>
              <a:gd name="connsiteX109" fmla="*/ 11703 w 11702"/>
              <a:gd name="connsiteY109" fmla="*/ 218511 h 516442"/>
              <a:gd name="connsiteX110" fmla="*/ 11703 w 11702"/>
              <a:gd name="connsiteY110" fmla="*/ 204310 h 516442"/>
              <a:gd name="connsiteX111" fmla="*/ 0 w 11702"/>
              <a:gd name="connsiteY111" fmla="*/ 204310 h 516442"/>
              <a:gd name="connsiteX112" fmla="*/ 0 w 11702"/>
              <a:gd name="connsiteY112" fmla="*/ 198641 h 516442"/>
              <a:gd name="connsiteX113" fmla="*/ 11703 w 11702"/>
              <a:gd name="connsiteY113" fmla="*/ 198641 h 516442"/>
              <a:gd name="connsiteX114" fmla="*/ 11703 w 11702"/>
              <a:gd name="connsiteY114" fmla="*/ 204310 h 516442"/>
              <a:gd name="connsiteX115" fmla="*/ 11703 w 11702"/>
              <a:gd name="connsiteY115" fmla="*/ 190108 h 516442"/>
              <a:gd name="connsiteX116" fmla="*/ 0 w 11702"/>
              <a:gd name="connsiteY116" fmla="*/ 190108 h 516442"/>
              <a:gd name="connsiteX117" fmla="*/ 0 w 11702"/>
              <a:gd name="connsiteY117" fmla="*/ 184439 h 516442"/>
              <a:gd name="connsiteX118" fmla="*/ 11703 w 11702"/>
              <a:gd name="connsiteY118" fmla="*/ 184439 h 516442"/>
              <a:gd name="connsiteX119" fmla="*/ 11703 w 11702"/>
              <a:gd name="connsiteY119" fmla="*/ 190108 h 516442"/>
              <a:gd name="connsiteX120" fmla="*/ 11703 w 11702"/>
              <a:gd name="connsiteY120" fmla="*/ 175906 h 516442"/>
              <a:gd name="connsiteX121" fmla="*/ 0 w 11702"/>
              <a:gd name="connsiteY121" fmla="*/ 175906 h 516442"/>
              <a:gd name="connsiteX122" fmla="*/ 0 w 11702"/>
              <a:gd name="connsiteY122" fmla="*/ 170238 h 516442"/>
              <a:gd name="connsiteX123" fmla="*/ 11703 w 11702"/>
              <a:gd name="connsiteY123" fmla="*/ 170238 h 516442"/>
              <a:gd name="connsiteX124" fmla="*/ 11703 w 11702"/>
              <a:gd name="connsiteY124" fmla="*/ 175906 h 516442"/>
              <a:gd name="connsiteX125" fmla="*/ 11703 w 11702"/>
              <a:gd name="connsiteY125" fmla="*/ 161765 h 516442"/>
              <a:gd name="connsiteX126" fmla="*/ 0 w 11702"/>
              <a:gd name="connsiteY126" fmla="*/ 161765 h 516442"/>
              <a:gd name="connsiteX127" fmla="*/ 0 w 11702"/>
              <a:gd name="connsiteY127" fmla="*/ 156097 h 516442"/>
              <a:gd name="connsiteX128" fmla="*/ 11703 w 11702"/>
              <a:gd name="connsiteY128" fmla="*/ 156097 h 516442"/>
              <a:gd name="connsiteX129" fmla="*/ 11703 w 11702"/>
              <a:gd name="connsiteY129" fmla="*/ 161765 h 516442"/>
              <a:gd name="connsiteX130" fmla="*/ 11703 w 11702"/>
              <a:gd name="connsiteY130" fmla="*/ 147564 h 516442"/>
              <a:gd name="connsiteX131" fmla="*/ 0 w 11702"/>
              <a:gd name="connsiteY131" fmla="*/ 147564 h 516442"/>
              <a:gd name="connsiteX132" fmla="*/ 0 w 11702"/>
              <a:gd name="connsiteY132" fmla="*/ 141895 h 516442"/>
              <a:gd name="connsiteX133" fmla="*/ 11703 w 11702"/>
              <a:gd name="connsiteY133" fmla="*/ 141895 h 516442"/>
              <a:gd name="connsiteX134" fmla="*/ 11703 w 11702"/>
              <a:gd name="connsiteY134" fmla="*/ 147564 h 516442"/>
              <a:gd name="connsiteX135" fmla="*/ 11703 w 11702"/>
              <a:gd name="connsiteY135" fmla="*/ 133362 h 516442"/>
              <a:gd name="connsiteX136" fmla="*/ 0 w 11702"/>
              <a:gd name="connsiteY136" fmla="*/ 133362 h 516442"/>
              <a:gd name="connsiteX137" fmla="*/ 0 w 11702"/>
              <a:gd name="connsiteY137" fmla="*/ 127693 h 516442"/>
              <a:gd name="connsiteX138" fmla="*/ 11703 w 11702"/>
              <a:gd name="connsiteY138" fmla="*/ 127693 h 516442"/>
              <a:gd name="connsiteX139" fmla="*/ 11703 w 11702"/>
              <a:gd name="connsiteY139" fmla="*/ 133362 h 516442"/>
              <a:gd name="connsiteX140" fmla="*/ 11703 w 11702"/>
              <a:gd name="connsiteY140" fmla="*/ 119160 h 516442"/>
              <a:gd name="connsiteX141" fmla="*/ 0 w 11702"/>
              <a:gd name="connsiteY141" fmla="*/ 119160 h 516442"/>
              <a:gd name="connsiteX142" fmla="*/ 0 w 11702"/>
              <a:gd name="connsiteY142" fmla="*/ 113492 h 516442"/>
              <a:gd name="connsiteX143" fmla="*/ 11703 w 11702"/>
              <a:gd name="connsiteY143" fmla="*/ 113492 h 516442"/>
              <a:gd name="connsiteX144" fmla="*/ 11703 w 11702"/>
              <a:gd name="connsiteY144" fmla="*/ 119160 h 516442"/>
              <a:gd name="connsiteX145" fmla="*/ 11703 w 11702"/>
              <a:gd name="connsiteY145" fmla="*/ 105020 h 516442"/>
              <a:gd name="connsiteX146" fmla="*/ 0 w 11702"/>
              <a:gd name="connsiteY146" fmla="*/ 105020 h 516442"/>
              <a:gd name="connsiteX147" fmla="*/ 0 w 11702"/>
              <a:gd name="connsiteY147" fmla="*/ 99351 h 516442"/>
              <a:gd name="connsiteX148" fmla="*/ 11703 w 11702"/>
              <a:gd name="connsiteY148" fmla="*/ 99351 h 516442"/>
              <a:gd name="connsiteX149" fmla="*/ 11703 w 11702"/>
              <a:gd name="connsiteY149" fmla="*/ 105020 h 516442"/>
              <a:gd name="connsiteX150" fmla="*/ 11703 w 11702"/>
              <a:gd name="connsiteY150" fmla="*/ 90818 h 516442"/>
              <a:gd name="connsiteX151" fmla="*/ 0 w 11702"/>
              <a:gd name="connsiteY151" fmla="*/ 90818 h 516442"/>
              <a:gd name="connsiteX152" fmla="*/ 0 w 11702"/>
              <a:gd name="connsiteY152" fmla="*/ 85149 h 516442"/>
              <a:gd name="connsiteX153" fmla="*/ 11703 w 11702"/>
              <a:gd name="connsiteY153" fmla="*/ 85149 h 516442"/>
              <a:gd name="connsiteX154" fmla="*/ 11703 w 11702"/>
              <a:gd name="connsiteY154" fmla="*/ 90818 h 516442"/>
              <a:gd name="connsiteX155" fmla="*/ 11703 w 11702"/>
              <a:gd name="connsiteY155" fmla="*/ 76616 h 516442"/>
              <a:gd name="connsiteX156" fmla="*/ 0 w 11702"/>
              <a:gd name="connsiteY156" fmla="*/ 76616 h 516442"/>
              <a:gd name="connsiteX157" fmla="*/ 0 w 11702"/>
              <a:gd name="connsiteY157" fmla="*/ 70947 h 516442"/>
              <a:gd name="connsiteX158" fmla="*/ 11703 w 11702"/>
              <a:gd name="connsiteY158" fmla="*/ 70947 h 516442"/>
              <a:gd name="connsiteX159" fmla="*/ 11703 w 11702"/>
              <a:gd name="connsiteY159" fmla="*/ 76616 h 516442"/>
              <a:gd name="connsiteX160" fmla="*/ 11703 w 11702"/>
              <a:gd name="connsiteY160" fmla="*/ 62414 h 516442"/>
              <a:gd name="connsiteX161" fmla="*/ 0 w 11702"/>
              <a:gd name="connsiteY161" fmla="*/ 62414 h 516442"/>
              <a:gd name="connsiteX162" fmla="*/ 0 w 11702"/>
              <a:gd name="connsiteY162" fmla="*/ 56746 h 516442"/>
              <a:gd name="connsiteX163" fmla="*/ 11703 w 11702"/>
              <a:gd name="connsiteY163" fmla="*/ 56746 h 516442"/>
              <a:gd name="connsiteX164" fmla="*/ 11703 w 11702"/>
              <a:gd name="connsiteY164" fmla="*/ 62414 h 516442"/>
              <a:gd name="connsiteX165" fmla="*/ 11703 w 11702"/>
              <a:gd name="connsiteY165" fmla="*/ 48213 h 516442"/>
              <a:gd name="connsiteX166" fmla="*/ 0 w 11702"/>
              <a:gd name="connsiteY166" fmla="*/ 48213 h 516442"/>
              <a:gd name="connsiteX167" fmla="*/ 0 w 11702"/>
              <a:gd name="connsiteY167" fmla="*/ 42544 h 516442"/>
              <a:gd name="connsiteX168" fmla="*/ 11703 w 11702"/>
              <a:gd name="connsiteY168" fmla="*/ 42544 h 516442"/>
              <a:gd name="connsiteX169" fmla="*/ 11703 w 11702"/>
              <a:gd name="connsiteY169" fmla="*/ 48213 h 516442"/>
              <a:gd name="connsiteX170" fmla="*/ 11703 w 11702"/>
              <a:gd name="connsiteY170" fmla="*/ 34072 h 516442"/>
              <a:gd name="connsiteX171" fmla="*/ 0 w 11702"/>
              <a:gd name="connsiteY171" fmla="*/ 34072 h 516442"/>
              <a:gd name="connsiteX172" fmla="*/ 0 w 11702"/>
              <a:gd name="connsiteY172" fmla="*/ 28403 h 516442"/>
              <a:gd name="connsiteX173" fmla="*/ 11703 w 11702"/>
              <a:gd name="connsiteY173" fmla="*/ 28403 h 516442"/>
              <a:gd name="connsiteX174" fmla="*/ 11703 w 11702"/>
              <a:gd name="connsiteY174" fmla="*/ 34072 h 516442"/>
              <a:gd name="connsiteX175" fmla="*/ 11703 w 11702"/>
              <a:gd name="connsiteY175" fmla="*/ 19870 h 516442"/>
              <a:gd name="connsiteX176" fmla="*/ 0 w 11702"/>
              <a:gd name="connsiteY176" fmla="*/ 19870 h 516442"/>
              <a:gd name="connsiteX177" fmla="*/ 0 w 11702"/>
              <a:gd name="connsiteY177" fmla="*/ 14201 h 516442"/>
              <a:gd name="connsiteX178" fmla="*/ 11703 w 11702"/>
              <a:gd name="connsiteY178" fmla="*/ 14201 h 516442"/>
              <a:gd name="connsiteX179" fmla="*/ 11703 w 11702"/>
              <a:gd name="connsiteY179" fmla="*/ 19870 h 516442"/>
              <a:gd name="connsiteX180" fmla="*/ 11703 w 11702"/>
              <a:gd name="connsiteY180" fmla="*/ 5668 h 516442"/>
              <a:gd name="connsiteX181" fmla="*/ 0 w 11702"/>
              <a:gd name="connsiteY181" fmla="*/ 5668 h 516442"/>
              <a:gd name="connsiteX182" fmla="*/ 0 w 11702"/>
              <a:gd name="connsiteY182" fmla="*/ 0 h 516442"/>
              <a:gd name="connsiteX183" fmla="*/ 11703 w 11702"/>
              <a:gd name="connsiteY183" fmla="*/ 0 h 516442"/>
              <a:gd name="connsiteX184" fmla="*/ 11703 w 11702"/>
              <a:gd name="connsiteY184" fmla="*/ 5668 h 5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1702" h="516442">
                <a:moveTo>
                  <a:pt x="11703" y="516443"/>
                </a:moveTo>
                <a:lnTo>
                  <a:pt x="0" y="516443"/>
                </a:lnTo>
                <a:lnTo>
                  <a:pt x="0" y="510774"/>
                </a:lnTo>
                <a:lnTo>
                  <a:pt x="11703" y="510774"/>
                </a:lnTo>
                <a:lnTo>
                  <a:pt x="11703" y="516443"/>
                </a:lnTo>
                <a:close/>
                <a:moveTo>
                  <a:pt x="11703" y="502241"/>
                </a:moveTo>
                <a:lnTo>
                  <a:pt x="0" y="502241"/>
                </a:lnTo>
                <a:lnTo>
                  <a:pt x="0" y="496573"/>
                </a:lnTo>
                <a:lnTo>
                  <a:pt x="11703" y="496573"/>
                </a:lnTo>
                <a:lnTo>
                  <a:pt x="11703" y="502241"/>
                </a:lnTo>
                <a:close/>
                <a:moveTo>
                  <a:pt x="11703" y="488100"/>
                </a:moveTo>
                <a:lnTo>
                  <a:pt x="0" y="488100"/>
                </a:lnTo>
                <a:lnTo>
                  <a:pt x="0" y="482432"/>
                </a:lnTo>
                <a:lnTo>
                  <a:pt x="11703" y="482432"/>
                </a:lnTo>
                <a:lnTo>
                  <a:pt x="11703" y="488100"/>
                </a:lnTo>
                <a:close/>
                <a:moveTo>
                  <a:pt x="11703" y="473899"/>
                </a:moveTo>
                <a:lnTo>
                  <a:pt x="0" y="473899"/>
                </a:lnTo>
                <a:lnTo>
                  <a:pt x="0" y="468230"/>
                </a:lnTo>
                <a:lnTo>
                  <a:pt x="11703" y="468230"/>
                </a:lnTo>
                <a:lnTo>
                  <a:pt x="11703" y="473899"/>
                </a:lnTo>
                <a:close/>
                <a:moveTo>
                  <a:pt x="11703" y="459697"/>
                </a:moveTo>
                <a:lnTo>
                  <a:pt x="0" y="459697"/>
                </a:lnTo>
                <a:lnTo>
                  <a:pt x="0" y="454029"/>
                </a:lnTo>
                <a:lnTo>
                  <a:pt x="11703" y="454029"/>
                </a:lnTo>
                <a:lnTo>
                  <a:pt x="11703" y="459697"/>
                </a:lnTo>
                <a:close/>
                <a:moveTo>
                  <a:pt x="11703" y="445495"/>
                </a:moveTo>
                <a:lnTo>
                  <a:pt x="0" y="445495"/>
                </a:lnTo>
                <a:lnTo>
                  <a:pt x="0" y="439827"/>
                </a:lnTo>
                <a:lnTo>
                  <a:pt x="11703" y="439827"/>
                </a:lnTo>
                <a:lnTo>
                  <a:pt x="11703" y="445495"/>
                </a:lnTo>
                <a:close/>
                <a:moveTo>
                  <a:pt x="11703" y="431354"/>
                </a:moveTo>
                <a:lnTo>
                  <a:pt x="0" y="431354"/>
                </a:lnTo>
                <a:lnTo>
                  <a:pt x="0" y="425686"/>
                </a:lnTo>
                <a:lnTo>
                  <a:pt x="11703" y="425686"/>
                </a:lnTo>
                <a:lnTo>
                  <a:pt x="11703" y="431354"/>
                </a:lnTo>
                <a:close/>
                <a:moveTo>
                  <a:pt x="11703" y="417153"/>
                </a:moveTo>
                <a:lnTo>
                  <a:pt x="0" y="417153"/>
                </a:lnTo>
                <a:lnTo>
                  <a:pt x="0" y="411484"/>
                </a:lnTo>
                <a:lnTo>
                  <a:pt x="11703" y="411484"/>
                </a:lnTo>
                <a:lnTo>
                  <a:pt x="11703" y="417153"/>
                </a:lnTo>
                <a:close/>
                <a:moveTo>
                  <a:pt x="11703" y="402951"/>
                </a:moveTo>
                <a:lnTo>
                  <a:pt x="0" y="402951"/>
                </a:lnTo>
                <a:lnTo>
                  <a:pt x="0" y="397283"/>
                </a:lnTo>
                <a:lnTo>
                  <a:pt x="11703" y="397283"/>
                </a:lnTo>
                <a:lnTo>
                  <a:pt x="11703" y="402951"/>
                </a:lnTo>
                <a:close/>
                <a:moveTo>
                  <a:pt x="11703" y="388749"/>
                </a:moveTo>
                <a:lnTo>
                  <a:pt x="0" y="388749"/>
                </a:lnTo>
                <a:lnTo>
                  <a:pt x="0" y="383081"/>
                </a:lnTo>
                <a:lnTo>
                  <a:pt x="11703" y="383081"/>
                </a:lnTo>
                <a:lnTo>
                  <a:pt x="11703" y="388749"/>
                </a:lnTo>
                <a:close/>
                <a:moveTo>
                  <a:pt x="11703" y="374547"/>
                </a:moveTo>
                <a:lnTo>
                  <a:pt x="0" y="374547"/>
                </a:lnTo>
                <a:lnTo>
                  <a:pt x="0" y="368879"/>
                </a:lnTo>
                <a:lnTo>
                  <a:pt x="11703" y="368879"/>
                </a:lnTo>
                <a:lnTo>
                  <a:pt x="11703" y="374547"/>
                </a:lnTo>
                <a:close/>
                <a:moveTo>
                  <a:pt x="11703" y="360407"/>
                </a:moveTo>
                <a:lnTo>
                  <a:pt x="0" y="360407"/>
                </a:lnTo>
                <a:lnTo>
                  <a:pt x="0" y="354738"/>
                </a:lnTo>
                <a:lnTo>
                  <a:pt x="11703" y="354738"/>
                </a:lnTo>
                <a:lnTo>
                  <a:pt x="11703" y="360407"/>
                </a:lnTo>
                <a:close/>
                <a:moveTo>
                  <a:pt x="11703" y="346205"/>
                </a:moveTo>
                <a:lnTo>
                  <a:pt x="0" y="346205"/>
                </a:lnTo>
                <a:lnTo>
                  <a:pt x="0" y="340537"/>
                </a:lnTo>
                <a:lnTo>
                  <a:pt x="11703" y="340537"/>
                </a:lnTo>
                <a:lnTo>
                  <a:pt x="11703" y="346205"/>
                </a:lnTo>
                <a:close/>
                <a:moveTo>
                  <a:pt x="11703" y="332003"/>
                </a:moveTo>
                <a:lnTo>
                  <a:pt x="0" y="332003"/>
                </a:lnTo>
                <a:lnTo>
                  <a:pt x="0" y="326335"/>
                </a:lnTo>
                <a:lnTo>
                  <a:pt x="11703" y="326335"/>
                </a:lnTo>
                <a:lnTo>
                  <a:pt x="11703" y="332003"/>
                </a:lnTo>
                <a:close/>
                <a:moveTo>
                  <a:pt x="11703" y="317801"/>
                </a:moveTo>
                <a:lnTo>
                  <a:pt x="0" y="317801"/>
                </a:lnTo>
                <a:lnTo>
                  <a:pt x="0" y="312133"/>
                </a:lnTo>
                <a:lnTo>
                  <a:pt x="11703" y="312133"/>
                </a:lnTo>
                <a:lnTo>
                  <a:pt x="11703" y="317801"/>
                </a:lnTo>
                <a:close/>
                <a:moveTo>
                  <a:pt x="11703" y="303661"/>
                </a:moveTo>
                <a:lnTo>
                  <a:pt x="0" y="303661"/>
                </a:lnTo>
                <a:lnTo>
                  <a:pt x="0" y="297992"/>
                </a:lnTo>
                <a:lnTo>
                  <a:pt x="11703" y="297992"/>
                </a:lnTo>
                <a:lnTo>
                  <a:pt x="11703" y="303661"/>
                </a:lnTo>
                <a:close/>
                <a:moveTo>
                  <a:pt x="11703" y="289459"/>
                </a:moveTo>
                <a:lnTo>
                  <a:pt x="0" y="289459"/>
                </a:lnTo>
                <a:lnTo>
                  <a:pt x="0" y="283791"/>
                </a:lnTo>
                <a:lnTo>
                  <a:pt x="11703" y="283791"/>
                </a:lnTo>
                <a:lnTo>
                  <a:pt x="11703" y="289459"/>
                </a:lnTo>
                <a:close/>
                <a:moveTo>
                  <a:pt x="11703" y="275257"/>
                </a:moveTo>
                <a:lnTo>
                  <a:pt x="0" y="275257"/>
                </a:lnTo>
                <a:lnTo>
                  <a:pt x="0" y="269589"/>
                </a:lnTo>
                <a:lnTo>
                  <a:pt x="11703" y="269589"/>
                </a:lnTo>
                <a:lnTo>
                  <a:pt x="11703" y="275257"/>
                </a:lnTo>
                <a:close/>
                <a:moveTo>
                  <a:pt x="11703" y="261056"/>
                </a:moveTo>
                <a:lnTo>
                  <a:pt x="0" y="261056"/>
                </a:lnTo>
                <a:lnTo>
                  <a:pt x="0" y="255387"/>
                </a:lnTo>
                <a:lnTo>
                  <a:pt x="11703" y="255387"/>
                </a:lnTo>
                <a:lnTo>
                  <a:pt x="11703" y="261056"/>
                </a:lnTo>
                <a:close/>
                <a:moveTo>
                  <a:pt x="11703" y="246854"/>
                </a:moveTo>
                <a:lnTo>
                  <a:pt x="0" y="246854"/>
                </a:lnTo>
                <a:lnTo>
                  <a:pt x="0" y="241186"/>
                </a:lnTo>
                <a:lnTo>
                  <a:pt x="11703" y="241186"/>
                </a:lnTo>
                <a:lnTo>
                  <a:pt x="11703" y="246854"/>
                </a:lnTo>
                <a:close/>
                <a:moveTo>
                  <a:pt x="11703" y="232713"/>
                </a:moveTo>
                <a:lnTo>
                  <a:pt x="0" y="232713"/>
                </a:lnTo>
                <a:lnTo>
                  <a:pt x="0" y="227045"/>
                </a:lnTo>
                <a:lnTo>
                  <a:pt x="11703" y="227045"/>
                </a:lnTo>
                <a:lnTo>
                  <a:pt x="11703" y="232713"/>
                </a:lnTo>
                <a:close/>
                <a:moveTo>
                  <a:pt x="11703" y="218511"/>
                </a:moveTo>
                <a:lnTo>
                  <a:pt x="0" y="218511"/>
                </a:lnTo>
                <a:lnTo>
                  <a:pt x="0" y="212843"/>
                </a:lnTo>
                <a:lnTo>
                  <a:pt x="11703" y="212843"/>
                </a:lnTo>
                <a:lnTo>
                  <a:pt x="11703" y="218511"/>
                </a:lnTo>
                <a:close/>
                <a:moveTo>
                  <a:pt x="11703" y="204310"/>
                </a:moveTo>
                <a:lnTo>
                  <a:pt x="0" y="204310"/>
                </a:lnTo>
                <a:lnTo>
                  <a:pt x="0" y="198641"/>
                </a:lnTo>
                <a:lnTo>
                  <a:pt x="11703" y="198641"/>
                </a:lnTo>
                <a:lnTo>
                  <a:pt x="11703" y="204310"/>
                </a:lnTo>
                <a:close/>
                <a:moveTo>
                  <a:pt x="11703" y="190108"/>
                </a:moveTo>
                <a:lnTo>
                  <a:pt x="0" y="190108"/>
                </a:lnTo>
                <a:lnTo>
                  <a:pt x="0" y="184439"/>
                </a:lnTo>
                <a:lnTo>
                  <a:pt x="11703" y="184439"/>
                </a:lnTo>
                <a:lnTo>
                  <a:pt x="11703" y="190108"/>
                </a:lnTo>
                <a:close/>
                <a:moveTo>
                  <a:pt x="11703" y="175906"/>
                </a:moveTo>
                <a:lnTo>
                  <a:pt x="0" y="175906"/>
                </a:lnTo>
                <a:lnTo>
                  <a:pt x="0" y="170238"/>
                </a:lnTo>
                <a:lnTo>
                  <a:pt x="11703" y="170238"/>
                </a:lnTo>
                <a:lnTo>
                  <a:pt x="11703" y="175906"/>
                </a:lnTo>
                <a:close/>
                <a:moveTo>
                  <a:pt x="11703" y="161765"/>
                </a:moveTo>
                <a:lnTo>
                  <a:pt x="0" y="161765"/>
                </a:lnTo>
                <a:lnTo>
                  <a:pt x="0" y="156097"/>
                </a:lnTo>
                <a:lnTo>
                  <a:pt x="11703" y="156097"/>
                </a:lnTo>
                <a:lnTo>
                  <a:pt x="11703" y="161765"/>
                </a:lnTo>
                <a:close/>
                <a:moveTo>
                  <a:pt x="11703" y="147564"/>
                </a:moveTo>
                <a:lnTo>
                  <a:pt x="0" y="147564"/>
                </a:lnTo>
                <a:lnTo>
                  <a:pt x="0" y="141895"/>
                </a:lnTo>
                <a:lnTo>
                  <a:pt x="11703" y="141895"/>
                </a:lnTo>
                <a:lnTo>
                  <a:pt x="11703" y="147564"/>
                </a:lnTo>
                <a:close/>
                <a:moveTo>
                  <a:pt x="11703" y="133362"/>
                </a:moveTo>
                <a:lnTo>
                  <a:pt x="0" y="133362"/>
                </a:lnTo>
                <a:lnTo>
                  <a:pt x="0" y="127693"/>
                </a:lnTo>
                <a:lnTo>
                  <a:pt x="11703" y="127693"/>
                </a:lnTo>
                <a:lnTo>
                  <a:pt x="11703" y="133362"/>
                </a:lnTo>
                <a:close/>
                <a:moveTo>
                  <a:pt x="11703" y="119160"/>
                </a:moveTo>
                <a:lnTo>
                  <a:pt x="0" y="119160"/>
                </a:lnTo>
                <a:lnTo>
                  <a:pt x="0" y="113492"/>
                </a:lnTo>
                <a:lnTo>
                  <a:pt x="11703" y="113492"/>
                </a:lnTo>
                <a:lnTo>
                  <a:pt x="11703" y="119160"/>
                </a:lnTo>
                <a:close/>
                <a:moveTo>
                  <a:pt x="11703" y="105020"/>
                </a:moveTo>
                <a:lnTo>
                  <a:pt x="0" y="105020"/>
                </a:lnTo>
                <a:lnTo>
                  <a:pt x="0" y="99351"/>
                </a:lnTo>
                <a:lnTo>
                  <a:pt x="11703" y="99351"/>
                </a:lnTo>
                <a:lnTo>
                  <a:pt x="11703" y="105020"/>
                </a:lnTo>
                <a:close/>
                <a:moveTo>
                  <a:pt x="11703" y="90818"/>
                </a:moveTo>
                <a:lnTo>
                  <a:pt x="0" y="90818"/>
                </a:lnTo>
                <a:lnTo>
                  <a:pt x="0" y="85149"/>
                </a:lnTo>
                <a:lnTo>
                  <a:pt x="11703" y="85149"/>
                </a:lnTo>
                <a:lnTo>
                  <a:pt x="11703" y="90818"/>
                </a:lnTo>
                <a:close/>
                <a:moveTo>
                  <a:pt x="11703" y="76616"/>
                </a:moveTo>
                <a:lnTo>
                  <a:pt x="0" y="76616"/>
                </a:lnTo>
                <a:lnTo>
                  <a:pt x="0" y="70947"/>
                </a:lnTo>
                <a:lnTo>
                  <a:pt x="11703" y="70947"/>
                </a:lnTo>
                <a:lnTo>
                  <a:pt x="11703" y="76616"/>
                </a:lnTo>
                <a:close/>
                <a:moveTo>
                  <a:pt x="11703" y="62414"/>
                </a:moveTo>
                <a:lnTo>
                  <a:pt x="0" y="62414"/>
                </a:lnTo>
                <a:lnTo>
                  <a:pt x="0" y="56746"/>
                </a:lnTo>
                <a:lnTo>
                  <a:pt x="11703" y="56746"/>
                </a:lnTo>
                <a:lnTo>
                  <a:pt x="11703" y="62414"/>
                </a:lnTo>
                <a:close/>
                <a:moveTo>
                  <a:pt x="11703" y="48213"/>
                </a:moveTo>
                <a:lnTo>
                  <a:pt x="0" y="48213"/>
                </a:lnTo>
                <a:lnTo>
                  <a:pt x="0" y="42544"/>
                </a:lnTo>
                <a:lnTo>
                  <a:pt x="11703" y="42544"/>
                </a:lnTo>
                <a:lnTo>
                  <a:pt x="11703" y="48213"/>
                </a:lnTo>
                <a:close/>
                <a:moveTo>
                  <a:pt x="11703" y="34072"/>
                </a:moveTo>
                <a:lnTo>
                  <a:pt x="0" y="34072"/>
                </a:lnTo>
                <a:lnTo>
                  <a:pt x="0" y="28403"/>
                </a:lnTo>
                <a:lnTo>
                  <a:pt x="11703" y="28403"/>
                </a:lnTo>
                <a:lnTo>
                  <a:pt x="11703" y="34072"/>
                </a:lnTo>
                <a:close/>
                <a:moveTo>
                  <a:pt x="11703" y="19870"/>
                </a:moveTo>
                <a:lnTo>
                  <a:pt x="0" y="19870"/>
                </a:lnTo>
                <a:lnTo>
                  <a:pt x="0" y="14201"/>
                </a:lnTo>
                <a:lnTo>
                  <a:pt x="11703" y="14201"/>
                </a:lnTo>
                <a:lnTo>
                  <a:pt x="11703" y="19870"/>
                </a:lnTo>
                <a:close/>
                <a:moveTo>
                  <a:pt x="11703" y="5668"/>
                </a:moveTo>
                <a:lnTo>
                  <a:pt x="0" y="5668"/>
                </a:lnTo>
                <a:lnTo>
                  <a:pt x="0" y="0"/>
                </a:lnTo>
                <a:lnTo>
                  <a:pt x="11703" y="0"/>
                </a:lnTo>
                <a:lnTo>
                  <a:pt x="11703" y="5668"/>
                </a:lnTo>
                <a:close/>
              </a:path>
            </a:pathLst>
          </a:custGeom>
          <a:solidFill>
            <a:srgbClr val="6D6E71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35EDD64-1A20-23D6-1108-7AB3642CB699}"/>
              </a:ext>
            </a:extLst>
          </p:cNvPr>
          <p:cNvSpPr/>
          <p:nvPr/>
        </p:nvSpPr>
        <p:spPr>
          <a:xfrm>
            <a:off x="11466199" y="5022570"/>
            <a:ext cx="11702" cy="516503"/>
          </a:xfrm>
          <a:custGeom>
            <a:avLst/>
            <a:gdLst>
              <a:gd name="connsiteX0" fmla="*/ 11703 w 11702"/>
              <a:gd name="connsiteY0" fmla="*/ 516504 h 516503"/>
              <a:gd name="connsiteX1" fmla="*/ 0 w 11702"/>
              <a:gd name="connsiteY1" fmla="*/ 516504 h 516503"/>
              <a:gd name="connsiteX2" fmla="*/ 0 w 11702"/>
              <a:gd name="connsiteY2" fmla="*/ 510836 h 516503"/>
              <a:gd name="connsiteX3" fmla="*/ 11703 w 11702"/>
              <a:gd name="connsiteY3" fmla="*/ 510836 h 516503"/>
              <a:gd name="connsiteX4" fmla="*/ 11703 w 11702"/>
              <a:gd name="connsiteY4" fmla="*/ 516504 h 516503"/>
              <a:gd name="connsiteX5" fmla="*/ 11703 w 11702"/>
              <a:gd name="connsiteY5" fmla="*/ 502302 h 516503"/>
              <a:gd name="connsiteX6" fmla="*/ 0 w 11702"/>
              <a:gd name="connsiteY6" fmla="*/ 502302 h 516503"/>
              <a:gd name="connsiteX7" fmla="*/ 0 w 11702"/>
              <a:gd name="connsiteY7" fmla="*/ 496634 h 516503"/>
              <a:gd name="connsiteX8" fmla="*/ 11703 w 11702"/>
              <a:gd name="connsiteY8" fmla="*/ 496634 h 516503"/>
              <a:gd name="connsiteX9" fmla="*/ 11703 w 11702"/>
              <a:gd name="connsiteY9" fmla="*/ 502302 h 516503"/>
              <a:gd name="connsiteX10" fmla="*/ 11703 w 11702"/>
              <a:gd name="connsiteY10" fmla="*/ 488100 h 516503"/>
              <a:gd name="connsiteX11" fmla="*/ 0 w 11702"/>
              <a:gd name="connsiteY11" fmla="*/ 488100 h 516503"/>
              <a:gd name="connsiteX12" fmla="*/ 0 w 11702"/>
              <a:gd name="connsiteY12" fmla="*/ 482432 h 516503"/>
              <a:gd name="connsiteX13" fmla="*/ 11703 w 11702"/>
              <a:gd name="connsiteY13" fmla="*/ 482432 h 516503"/>
              <a:gd name="connsiteX14" fmla="*/ 11703 w 11702"/>
              <a:gd name="connsiteY14" fmla="*/ 488100 h 516503"/>
              <a:gd name="connsiteX15" fmla="*/ 11703 w 11702"/>
              <a:gd name="connsiteY15" fmla="*/ 473899 h 516503"/>
              <a:gd name="connsiteX16" fmla="*/ 0 w 11702"/>
              <a:gd name="connsiteY16" fmla="*/ 473899 h 516503"/>
              <a:gd name="connsiteX17" fmla="*/ 0 w 11702"/>
              <a:gd name="connsiteY17" fmla="*/ 468230 h 516503"/>
              <a:gd name="connsiteX18" fmla="*/ 11703 w 11702"/>
              <a:gd name="connsiteY18" fmla="*/ 468230 h 516503"/>
              <a:gd name="connsiteX19" fmla="*/ 11703 w 11702"/>
              <a:gd name="connsiteY19" fmla="*/ 473899 h 516503"/>
              <a:gd name="connsiteX20" fmla="*/ 11703 w 11702"/>
              <a:gd name="connsiteY20" fmla="*/ 459697 h 516503"/>
              <a:gd name="connsiteX21" fmla="*/ 0 w 11702"/>
              <a:gd name="connsiteY21" fmla="*/ 459697 h 516503"/>
              <a:gd name="connsiteX22" fmla="*/ 0 w 11702"/>
              <a:gd name="connsiteY22" fmla="*/ 454029 h 516503"/>
              <a:gd name="connsiteX23" fmla="*/ 11703 w 11702"/>
              <a:gd name="connsiteY23" fmla="*/ 454029 h 516503"/>
              <a:gd name="connsiteX24" fmla="*/ 11703 w 11702"/>
              <a:gd name="connsiteY24" fmla="*/ 459697 h 516503"/>
              <a:gd name="connsiteX25" fmla="*/ 11703 w 11702"/>
              <a:gd name="connsiteY25" fmla="*/ 445556 h 516503"/>
              <a:gd name="connsiteX26" fmla="*/ 0 w 11702"/>
              <a:gd name="connsiteY26" fmla="*/ 445556 h 516503"/>
              <a:gd name="connsiteX27" fmla="*/ 0 w 11702"/>
              <a:gd name="connsiteY27" fmla="*/ 439888 h 516503"/>
              <a:gd name="connsiteX28" fmla="*/ 11703 w 11702"/>
              <a:gd name="connsiteY28" fmla="*/ 439888 h 516503"/>
              <a:gd name="connsiteX29" fmla="*/ 11703 w 11702"/>
              <a:gd name="connsiteY29" fmla="*/ 445556 h 516503"/>
              <a:gd name="connsiteX30" fmla="*/ 11703 w 11702"/>
              <a:gd name="connsiteY30" fmla="*/ 431354 h 516503"/>
              <a:gd name="connsiteX31" fmla="*/ 0 w 11702"/>
              <a:gd name="connsiteY31" fmla="*/ 431354 h 516503"/>
              <a:gd name="connsiteX32" fmla="*/ 0 w 11702"/>
              <a:gd name="connsiteY32" fmla="*/ 425686 h 516503"/>
              <a:gd name="connsiteX33" fmla="*/ 11703 w 11702"/>
              <a:gd name="connsiteY33" fmla="*/ 425686 h 516503"/>
              <a:gd name="connsiteX34" fmla="*/ 11703 w 11702"/>
              <a:gd name="connsiteY34" fmla="*/ 431354 h 516503"/>
              <a:gd name="connsiteX35" fmla="*/ 11703 w 11702"/>
              <a:gd name="connsiteY35" fmla="*/ 417153 h 516503"/>
              <a:gd name="connsiteX36" fmla="*/ 0 w 11702"/>
              <a:gd name="connsiteY36" fmla="*/ 417153 h 516503"/>
              <a:gd name="connsiteX37" fmla="*/ 0 w 11702"/>
              <a:gd name="connsiteY37" fmla="*/ 411484 h 516503"/>
              <a:gd name="connsiteX38" fmla="*/ 11703 w 11702"/>
              <a:gd name="connsiteY38" fmla="*/ 411484 h 516503"/>
              <a:gd name="connsiteX39" fmla="*/ 11703 w 11702"/>
              <a:gd name="connsiteY39" fmla="*/ 417153 h 516503"/>
              <a:gd name="connsiteX40" fmla="*/ 11703 w 11702"/>
              <a:gd name="connsiteY40" fmla="*/ 402951 h 516503"/>
              <a:gd name="connsiteX41" fmla="*/ 0 w 11702"/>
              <a:gd name="connsiteY41" fmla="*/ 402951 h 516503"/>
              <a:gd name="connsiteX42" fmla="*/ 0 w 11702"/>
              <a:gd name="connsiteY42" fmla="*/ 397283 h 516503"/>
              <a:gd name="connsiteX43" fmla="*/ 11703 w 11702"/>
              <a:gd name="connsiteY43" fmla="*/ 397283 h 516503"/>
              <a:gd name="connsiteX44" fmla="*/ 11703 w 11702"/>
              <a:gd name="connsiteY44" fmla="*/ 402951 h 516503"/>
              <a:gd name="connsiteX45" fmla="*/ 11703 w 11702"/>
              <a:gd name="connsiteY45" fmla="*/ 388749 h 516503"/>
              <a:gd name="connsiteX46" fmla="*/ 0 w 11702"/>
              <a:gd name="connsiteY46" fmla="*/ 388749 h 516503"/>
              <a:gd name="connsiteX47" fmla="*/ 0 w 11702"/>
              <a:gd name="connsiteY47" fmla="*/ 383081 h 516503"/>
              <a:gd name="connsiteX48" fmla="*/ 11703 w 11702"/>
              <a:gd name="connsiteY48" fmla="*/ 383081 h 516503"/>
              <a:gd name="connsiteX49" fmla="*/ 11703 w 11702"/>
              <a:gd name="connsiteY49" fmla="*/ 388749 h 516503"/>
              <a:gd name="connsiteX50" fmla="*/ 11703 w 11702"/>
              <a:gd name="connsiteY50" fmla="*/ 374608 h 516503"/>
              <a:gd name="connsiteX51" fmla="*/ 0 w 11702"/>
              <a:gd name="connsiteY51" fmla="*/ 374608 h 516503"/>
              <a:gd name="connsiteX52" fmla="*/ 0 w 11702"/>
              <a:gd name="connsiteY52" fmla="*/ 368940 h 516503"/>
              <a:gd name="connsiteX53" fmla="*/ 11703 w 11702"/>
              <a:gd name="connsiteY53" fmla="*/ 368940 h 516503"/>
              <a:gd name="connsiteX54" fmla="*/ 11703 w 11702"/>
              <a:gd name="connsiteY54" fmla="*/ 374608 h 516503"/>
              <a:gd name="connsiteX55" fmla="*/ 11703 w 11702"/>
              <a:gd name="connsiteY55" fmla="*/ 360407 h 516503"/>
              <a:gd name="connsiteX56" fmla="*/ 0 w 11702"/>
              <a:gd name="connsiteY56" fmla="*/ 360407 h 516503"/>
              <a:gd name="connsiteX57" fmla="*/ 0 w 11702"/>
              <a:gd name="connsiteY57" fmla="*/ 354739 h 516503"/>
              <a:gd name="connsiteX58" fmla="*/ 11703 w 11702"/>
              <a:gd name="connsiteY58" fmla="*/ 354739 h 516503"/>
              <a:gd name="connsiteX59" fmla="*/ 11703 w 11702"/>
              <a:gd name="connsiteY59" fmla="*/ 360407 h 516503"/>
              <a:gd name="connsiteX60" fmla="*/ 11703 w 11702"/>
              <a:gd name="connsiteY60" fmla="*/ 346205 h 516503"/>
              <a:gd name="connsiteX61" fmla="*/ 0 w 11702"/>
              <a:gd name="connsiteY61" fmla="*/ 346205 h 516503"/>
              <a:gd name="connsiteX62" fmla="*/ 0 w 11702"/>
              <a:gd name="connsiteY62" fmla="*/ 340537 h 516503"/>
              <a:gd name="connsiteX63" fmla="*/ 11703 w 11702"/>
              <a:gd name="connsiteY63" fmla="*/ 340537 h 516503"/>
              <a:gd name="connsiteX64" fmla="*/ 11703 w 11702"/>
              <a:gd name="connsiteY64" fmla="*/ 346205 h 516503"/>
              <a:gd name="connsiteX65" fmla="*/ 11703 w 11702"/>
              <a:gd name="connsiteY65" fmla="*/ 332003 h 516503"/>
              <a:gd name="connsiteX66" fmla="*/ 0 w 11702"/>
              <a:gd name="connsiteY66" fmla="*/ 332003 h 516503"/>
              <a:gd name="connsiteX67" fmla="*/ 0 w 11702"/>
              <a:gd name="connsiteY67" fmla="*/ 326335 h 516503"/>
              <a:gd name="connsiteX68" fmla="*/ 11703 w 11702"/>
              <a:gd name="connsiteY68" fmla="*/ 326335 h 516503"/>
              <a:gd name="connsiteX69" fmla="*/ 11703 w 11702"/>
              <a:gd name="connsiteY69" fmla="*/ 332003 h 516503"/>
              <a:gd name="connsiteX70" fmla="*/ 11703 w 11702"/>
              <a:gd name="connsiteY70" fmla="*/ 317862 h 516503"/>
              <a:gd name="connsiteX71" fmla="*/ 0 w 11702"/>
              <a:gd name="connsiteY71" fmla="*/ 317862 h 516503"/>
              <a:gd name="connsiteX72" fmla="*/ 0 w 11702"/>
              <a:gd name="connsiteY72" fmla="*/ 312194 h 516503"/>
              <a:gd name="connsiteX73" fmla="*/ 11703 w 11702"/>
              <a:gd name="connsiteY73" fmla="*/ 312194 h 516503"/>
              <a:gd name="connsiteX74" fmla="*/ 11703 w 11702"/>
              <a:gd name="connsiteY74" fmla="*/ 317862 h 516503"/>
              <a:gd name="connsiteX75" fmla="*/ 11703 w 11702"/>
              <a:gd name="connsiteY75" fmla="*/ 303661 h 516503"/>
              <a:gd name="connsiteX76" fmla="*/ 0 w 11702"/>
              <a:gd name="connsiteY76" fmla="*/ 303661 h 516503"/>
              <a:gd name="connsiteX77" fmla="*/ 0 w 11702"/>
              <a:gd name="connsiteY77" fmla="*/ 297993 h 516503"/>
              <a:gd name="connsiteX78" fmla="*/ 11703 w 11702"/>
              <a:gd name="connsiteY78" fmla="*/ 297993 h 516503"/>
              <a:gd name="connsiteX79" fmla="*/ 11703 w 11702"/>
              <a:gd name="connsiteY79" fmla="*/ 303661 h 516503"/>
              <a:gd name="connsiteX80" fmla="*/ 11703 w 11702"/>
              <a:gd name="connsiteY80" fmla="*/ 289459 h 516503"/>
              <a:gd name="connsiteX81" fmla="*/ 0 w 11702"/>
              <a:gd name="connsiteY81" fmla="*/ 289459 h 516503"/>
              <a:gd name="connsiteX82" fmla="*/ 0 w 11702"/>
              <a:gd name="connsiteY82" fmla="*/ 283791 h 516503"/>
              <a:gd name="connsiteX83" fmla="*/ 11703 w 11702"/>
              <a:gd name="connsiteY83" fmla="*/ 283791 h 516503"/>
              <a:gd name="connsiteX84" fmla="*/ 11703 w 11702"/>
              <a:gd name="connsiteY84" fmla="*/ 289459 h 516503"/>
              <a:gd name="connsiteX85" fmla="*/ 11703 w 11702"/>
              <a:gd name="connsiteY85" fmla="*/ 275257 h 516503"/>
              <a:gd name="connsiteX86" fmla="*/ 0 w 11702"/>
              <a:gd name="connsiteY86" fmla="*/ 275257 h 516503"/>
              <a:gd name="connsiteX87" fmla="*/ 0 w 11702"/>
              <a:gd name="connsiteY87" fmla="*/ 269589 h 516503"/>
              <a:gd name="connsiteX88" fmla="*/ 11703 w 11702"/>
              <a:gd name="connsiteY88" fmla="*/ 269589 h 516503"/>
              <a:gd name="connsiteX89" fmla="*/ 11703 w 11702"/>
              <a:gd name="connsiteY89" fmla="*/ 275257 h 516503"/>
              <a:gd name="connsiteX90" fmla="*/ 11703 w 11702"/>
              <a:gd name="connsiteY90" fmla="*/ 261056 h 516503"/>
              <a:gd name="connsiteX91" fmla="*/ 0 w 11702"/>
              <a:gd name="connsiteY91" fmla="*/ 261056 h 516503"/>
              <a:gd name="connsiteX92" fmla="*/ 0 w 11702"/>
              <a:gd name="connsiteY92" fmla="*/ 255387 h 516503"/>
              <a:gd name="connsiteX93" fmla="*/ 11703 w 11702"/>
              <a:gd name="connsiteY93" fmla="*/ 255387 h 516503"/>
              <a:gd name="connsiteX94" fmla="*/ 11703 w 11702"/>
              <a:gd name="connsiteY94" fmla="*/ 261056 h 516503"/>
              <a:gd name="connsiteX95" fmla="*/ 11703 w 11702"/>
              <a:gd name="connsiteY95" fmla="*/ 246915 h 516503"/>
              <a:gd name="connsiteX96" fmla="*/ 0 w 11702"/>
              <a:gd name="connsiteY96" fmla="*/ 246915 h 516503"/>
              <a:gd name="connsiteX97" fmla="*/ 0 w 11702"/>
              <a:gd name="connsiteY97" fmla="*/ 241246 h 516503"/>
              <a:gd name="connsiteX98" fmla="*/ 11703 w 11702"/>
              <a:gd name="connsiteY98" fmla="*/ 241246 h 516503"/>
              <a:gd name="connsiteX99" fmla="*/ 11703 w 11702"/>
              <a:gd name="connsiteY99" fmla="*/ 246915 h 516503"/>
              <a:gd name="connsiteX100" fmla="*/ 11703 w 11702"/>
              <a:gd name="connsiteY100" fmla="*/ 232713 h 516503"/>
              <a:gd name="connsiteX101" fmla="*/ 0 w 11702"/>
              <a:gd name="connsiteY101" fmla="*/ 232713 h 516503"/>
              <a:gd name="connsiteX102" fmla="*/ 0 w 11702"/>
              <a:gd name="connsiteY102" fmla="*/ 227045 h 516503"/>
              <a:gd name="connsiteX103" fmla="*/ 11703 w 11702"/>
              <a:gd name="connsiteY103" fmla="*/ 227045 h 516503"/>
              <a:gd name="connsiteX104" fmla="*/ 11703 w 11702"/>
              <a:gd name="connsiteY104" fmla="*/ 232713 h 516503"/>
              <a:gd name="connsiteX105" fmla="*/ 11703 w 11702"/>
              <a:gd name="connsiteY105" fmla="*/ 218511 h 516503"/>
              <a:gd name="connsiteX106" fmla="*/ 0 w 11702"/>
              <a:gd name="connsiteY106" fmla="*/ 218511 h 516503"/>
              <a:gd name="connsiteX107" fmla="*/ 0 w 11702"/>
              <a:gd name="connsiteY107" fmla="*/ 212843 h 516503"/>
              <a:gd name="connsiteX108" fmla="*/ 11703 w 11702"/>
              <a:gd name="connsiteY108" fmla="*/ 212843 h 516503"/>
              <a:gd name="connsiteX109" fmla="*/ 11703 w 11702"/>
              <a:gd name="connsiteY109" fmla="*/ 218511 h 516503"/>
              <a:gd name="connsiteX110" fmla="*/ 11703 w 11702"/>
              <a:gd name="connsiteY110" fmla="*/ 204310 h 516503"/>
              <a:gd name="connsiteX111" fmla="*/ 0 w 11702"/>
              <a:gd name="connsiteY111" fmla="*/ 204310 h 516503"/>
              <a:gd name="connsiteX112" fmla="*/ 0 w 11702"/>
              <a:gd name="connsiteY112" fmla="*/ 198641 h 516503"/>
              <a:gd name="connsiteX113" fmla="*/ 11703 w 11702"/>
              <a:gd name="connsiteY113" fmla="*/ 198641 h 516503"/>
              <a:gd name="connsiteX114" fmla="*/ 11703 w 11702"/>
              <a:gd name="connsiteY114" fmla="*/ 204310 h 516503"/>
              <a:gd name="connsiteX115" fmla="*/ 11703 w 11702"/>
              <a:gd name="connsiteY115" fmla="*/ 190108 h 516503"/>
              <a:gd name="connsiteX116" fmla="*/ 0 w 11702"/>
              <a:gd name="connsiteY116" fmla="*/ 190108 h 516503"/>
              <a:gd name="connsiteX117" fmla="*/ 0 w 11702"/>
              <a:gd name="connsiteY117" fmla="*/ 184440 h 516503"/>
              <a:gd name="connsiteX118" fmla="*/ 11703 w 11702"/>
              <a:gd name="connsiteY118" fmla="*/ 184440 h 516503"/>
              <a:gd name="connsiteX119" fmla="*/ 11703 w 11702"/>
              <a:gd name="connsiteY119" fmla="*/ 190108 h 516503"/>
              <a:gd name="connsiteX120" fmla="*/ 11703 w 11702"/>
              <a:gd name="connsiteY120" fmla="*/ 175967 h 516503"/>
              <a:gd name="connsiteX121" fmla="*/ 0 w 11702"/>
              <a:gd name="connsiteY121" fmla="*/ 175967 h 516503"/>
              <a:gd name="connsiteX122" fmla="*/ 0 w 11702"/>
              <a:gd name="connsiteY122" fmla="*/ 170299 h 516503"/>
              <a:gd name="connsiteX123" fmla="*/ 11703 w 11702"/>
              <a:gd name="connsiteY123" fmla="*/ 170299 h 516503"/>
              <a:gd name="connsiteX124" fmla="*/ 11703 w 11702"/>
              <a:gd name="connsiteY124" fmla="*/ 175967 h 516503"/>
              <a:gd name="connsiteX125" fmla="*/ 11703 w 11702"/>
              <a:gd name="connsiteY125" fmla="*/ 161765 h 516503"/>
              <a:gd name="connsiteX126" fmla="*/ 0 w 11702"/>
              <a:gd name="connsiteY126" fmla="*/ 161765 h 516503"/>
              <a:gd name="connsiteX127" fmla="*/ 0 w 11702"/>
              <a:gd name="connsiteY127" fmla="*/ 156097 h 516503"/>
              <a:gd name="connsiteX128" fmla="*/ 11703 w 11702"/>
              <a:gd name="connsiteY128" fmla="*/ 156097 h 516503"/>
              <a:gd name="connsiteX129" fmla="*/ 11703 w 11702"/>
              <a:gd name="connsiteY129" fmla="*/ 161765 h 516503"/>
              <a:gd name="connsiteX130" fmla="*/ 11703 w 11702"/>
              <a:gd name="connsiteY130" fmla="*/ 147564 h 516503"/>
              <a:gd name="connsiteX131" fmla="*/ 0 w 11702"/>
              <a:gd name="connsiteY131" fmla="*/ 147564 h 516503"/>
              <a:gd name="connsiteX132" fmla="*/ 0 w 11702"/>
              <a:gd name="connsiteY132" fmla="*/ 141895 h 516503"/>
              <a:gd name="connsiteX133" fmla="*/ 11703 w 11702"/>
              <a:gd name="connsiteY133" fmla="*/ 141895 h 516503"/>
              <a:gd name="connsiteX134" fmla="*/ 11703 w 11702"/>
              <a:gd name="connsiteY134" fmla="*/ 147564 h 516503"/>
              <a:gd name="connsiteX135" fmla="*/ 11703 w 11702"/>
              <a:gd name="connsiteY135" fmla="*/ 133362 h 516503"/>
              <a:gd name="connsiteX136" fmla="*/ 0 w 11702"/>
              <a:gd name="connsiteY136" fmla="*/ 133362 h 516503"/>
              <a:gd name="connsiteX137" fmla="*/ 0 w 11702"/>
              <a:gd name="connsiteY137" fmla="*/ 127694 h 516503"/>
              <a:gd name="connsiteX138" fmla="*/ 11703 w 11702"/>
              <a:gd name="connsiteY138" fmla="*/ 127694 h 516503"/>
              <a:gd name="connsiteX139" fmla="*/ 11703 w 11702"/>
              <a:gd name="connsiteY139" fmla="*/ 133362 h 516503"/>
              <a:gd name="connsiteX140" fmla="*/ 11703 w 11702"/>
              <a:gd name="connsiteY140" fmla="*/ 119221 h 516503"/>
              <a:gd name="connsiteX141" fmla="*/ 0 w 11702"/>
              <a:gd name="connsiteY141" fmla="*/ 119221 h 516503"/>
              <a:gd name="connsiteX142" fmla="*/ 0 w 11702"/>
              <a:gd name="connsiteY142" fmla="*/ 113553 h 516503"/>
              <a:gd name="connsiteX143" fmla="*/ 11703 w 11702"/>
              <a:gd name="connsiteY143" fmla="*/ 113553 h 516503"/>
              <a:gd name="connsiteX144" fmla="*/ 11703 w 11702"/>
              <a:gd name="connsiteY144" fmla="*/ 119221 h 516503"/>
              <a:gd name="connsiteX145" fmla="*/ 11703 w 11702"/>
              <a:gd name="connsiteY145" fmla="*/ 105020 h 516503"/>
              <a:gd name="connsiteX146" fmla="*/ 0 w 11702"/>
              <a:gd name="connsiteY146" fmla="*/ 105020 h 516503"/>
              <a:gd name="connsiteX147" fmla="*/ 0 w 11702"/>
              <a:gd name="connsiteY147" fmla="*/ 99351 h 516503"/>
              <a:gd name="connsiteX148" fmla="*/ 11703 w 11702"/>
              <a:gd name="connsiteY148" fmla="*/ 99351 h 516503"/>
              <a:gd name="connsiteX149" fmla="*/ 11703 w 11702"/>
              <a:gd name="connsiteY149" fmla="*/ 105020 h 516503"/>
              <a:gd name="connsiteX150" fmla="*/ 11703 w 11702"/>
              <a:gd name="connsiteY150" fmla="*/ 90818 h 516503"/>
              <a:gd name="connsiteX151" fmla="*/ 0 w 11702"/>
              <a:gd name="connsiteY151" fmla="*/ 90818 h 516503"/>
              <a:gd name="connsiteX152" fmla="*/ 0 w 11702"/>
              <a:gd name="connsiteY152" fmla="*/ 85149 h 516503"/>
              <a:gd name="connsiteX153" fmla="*/ 11703 w 11702"/>
              <a:gd name="connsiteY153" fmla="*/ 85149 h 516503"/>
              <a:gd name="connsiteX154" fmla="*/ 11703 w 11702"/>
              <a:gd name="connsiteY154" fmla="*/ 90818 h 516503"/>
              <a:gd name="connsiteX155" fmla="*/ 11703 w 11702"/>
              <a:gd name="connsiteY155" fmla="*/ 76616 h 516503"/>
              <a:gd name="connsiteX156" fmla="*/ 0 w 11702"/>
              <a:gd name="connsiteY156" fmla="*/ 76616 h 516503"/>
              <a:gd name="connsiteX157" fmla="*/ 0 w 11702"/>
              <a:gd name="connsiteY157" fmla="*/ 70948 h 516503"/>
              <a:gd name="connsiteX158" fmla="*/ 11703 w 11702"/>
              <a:gd name="connsiteY158" fmla="*/ 70948 h 516503"/>
              <a:gd name="connsiteX159" fmla="*/ 11703 w 11702"/>
              <a:gd name="connsiteY159" fmla="*/ 76616 h 516503"/>
              <a:gd name="connsiteX160" fmla="*/ 11703 w 11702"/>
              <a:gd name="connsiteY160" fmla="*/ 62414 h 516503"/>
              <a:gd name="connsiteX161" fmla="*/ 0 w 11702"/>
              <a:gd name="connsiteY161" fmla="*/ 62414 h 516503"/>
              <a:gd name="connsiteX162" fmla="*/ 0 w 11702"/>
              <a:gd name="connsiteY162" fmla="*/ 56746 h 516503"/>
              <a:gd name="connsiteX163" fmla="*/ 11703 w 11702"/>
              <a:gd name="connsiteY163" fmla="*/ 56746 h 516503"/>
              <a:gd name="connsiteX164" fmla="*/ 11703 w 11702"/>
              <a:gd name="connsiteY164" fmla="*/ 62414 h 516503"/>
              <a:gd name="connsiteX165" fmla="*/ 11703 w 11702"/>
              <a:gd name="connsiteY165" fmla="*/ 48274 h 516503"/>
              <a:gd name="connsiteX166" fmla="*/ 0 w 11702"/>
              <a:gd name="connsiteY166" fmla="*/ 48274 h 516503"/>
              <a:gd name="connsiteX167" fmla="*/ 0 w 11702"/>
              <a:gd name="connsiteY167" fmla="*/ 42605 h 516503"/>
              <a:gd name="connsiteX168" fmla="*/ 11703 w 11702"/>
              <a:gd name="connsiteY168" fmla="*/ 42605 h 516503"/>
              <a:gd name="connsiteX169" fmla="*/ 11703 w 11702"/>
              <a:gd name="connsiteY169" fmla="*/ 48274 h 516503"/>
              <a:gd name="connsiteX170" fmla="*/ 11703 w 11702"/>
              <a:gd name="connsiteY170" fmla="*/ 34072 h 516503"/>
              <a:gd name="connsiteX171" fmla="*/ 0 w 11702"/>
              <a:gd name="connsiteY171" fmla="*/ 34072 h 516503"/>
              <a:gd name="connsiteX172" fmla="*/ 0 w 11702"/>
              <a:gd name="connsiteY172" fmla="*/ 28403 h 516503"/>
              <a:gd name="connsiteX173" fmla="*/ 11703 w 11702"/>
              <a:gd name="connsiteY173" fmla="*/ 28403 h 516503"/>
              <a:gd name="connsiteX174" fmla="*/ 11703 w 11702"/>
              <a:gd name="connsiteY174" fmla="*/ 34072 h 516503"/>
              <a:gd name="connsiteX175" fmla="*/ 11703 w 11702"/>
              <a:gd name="connsiteY175" fmla="*/ 19870 h 516503"/>
              <a:gd name="connsiteX176" fmla="*/ 0 w 11702"/>
              <a:gd name="connsiteY176" fmla="*/ 19870 h 516503"/>
              <a:gd name="connsiteX177" fmla="*/ 0 w 11702"/>
              <a:gd name="connsiteY177" fmla="*/ 14201 h 516503"/>
              <a:gd name="connsiteX178" fmla="*/ 11703 w 11702"/>
              <a:gd name="connsiteY178" fmla="*/ 14201 h 516503"/>
              <a:gd name="connsiteX179" fmla="*/ 11703 w 11702"/>
              <a:gd name="connsiteY179" fmla="*/ 19870 h 516503"/>
              <a:gd name="connsiteX180" fmla="*/ 11703 w 11702"/>
              <a:gd name="connsiteY180" fmla="*/ 5668 h 516503"/>
              <a:gd name="connsiteX181" fmla="*/ 0 w 11702"/>
              <a:gd name="connsiteY181" fmla="*/ 5668 h 516503"/>
              <a:gd name="connsiteX182" fmla="*/ 0 w 11702"/>
              <a:gd name="connsiteY182" fmla="*/ 0 h 516503"/>
              <a:gd name="connsiteX183" fmla="*/ 11703 w 11702"/>
              <a:gd name="connsiteY183" fmla="*/ 0 h 516503"/>
              <a:gd name="connsiteX184" fmla="*/ 11703 w 11702"/>
              <a:gd name="connsiteY184" fmla="*/ 5668 h 51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1702" h="516503">
                <a:moveTo>
                  <a:pt x="11703" y="516504"/>
                </a:moveTo>
                <a:lnTo>
                  <a:pt x="0" y="516504"/>
                </a:lnTo>
                <a:lnTo>
                  <a:pt x="0" y="510836"/>
                </a:lnTo>
                <a:lnTo>
                  <a:pt x="11703" y="510836"/>
                </a:lnTo>
                <a:lnTo>
                  <a:pt x="11703" y="516504"/>
                </a:lnTo>
                <a:close/>
                <a:moveTo>
                  <a:pt x="11703" y="502302"/>
                </a:moveTo>
                <a:lnTo>
                  <a:pt x="0" y="502302"/>
                </a:lnTo>
                <a:lnTo>
                  <a:pt x="0" y="496634"/>
                </a:lnTo>
                <a:lnTo>
                  <a:pt x="11703" y="496634"/>
                </a:lnTo>
                <a:lnTo>
                  <a:pt x="11703" y="502302"/>
                </a:lnTo>
                <a:close/>
                <a:moveTo>
                  <a:pt x="11703" y="488100"/>
                </a:moveTo>
                <a:lnTo>
                  <a:pt x="0" y="488100"/>
                </a:lnTo>
                <a:lnTo>
                  <a:pt x="0" y="482432"/>
                </a:lnTo>
                <a:lnTo>
                  <a:pt x="11703" y="482432"/>
                </a:lnTo>
                <a:lnTo>
                  <a:pt x="11703" y="488100"/>
                </a:lnTo>
                <a:close/>
                <a:moveTo>
                  <a:pt x="11703" y="473899"/>
                </a:moveTo>
                <a:lnTo>
                  <a:pt x="0" y="473899"/>
                </a:lnTo>
                <a:lnTo>
                  <a:pt x="0" y="468230"/>
                </a:lnTo>
                <a:lnTo>
                  <a:pt x="11703" y="468230"/>
                </a:lnTo>
                <a:lnTo>
                  <a:pt x="11703" y="473899"/>
                </a:lnTo>
                <a:close/>
                <a:moveTo>
                  <a:pt x="11703" y="459697"/>
                </a:moveTo>
                <a:lnTo>
                  <a:pt x="0" y="459697"/>
                </a:lnTo>
                <a:lnTo>
                  <a:pt x="0" y="454029"/>
                </a:lnTo>
                <a:lnTo>
                  <a:pt x="11703" y="454029"/>
                </a:lnTo>
                <a:lnTo>
                  <a:pt x="11703" y="459697"/>
                </a:lnTo>
                <a:close/>
                <a:moveTo>
                  <a:pt x="11703" y="445556"/>
                </a:moveTo>
                <a:lnTo>
                  <a:pt x="0" y="445556"/>
                </a:lnTo>
                <a:lnTo>
                  <a:pt x="0" y="439888"/>
                </a:lnTo>
                <a:lnTo>
                  <a:pt x="11703" y="439888"/>
                </a:lnTo>
                <a:lnTo>
                  <a:pt x="11703" y="445556"/>
                </a:lnTo>
                <a:close/>
                <a:moveTo>
                  <a:pt x="11703" y="431354"/>
                </a:moveTo>
                <a:lnTo>
                  <a:pt x="0" y="431354"/>
                </a:lnTo>
                <a:lnTo>
                  <a:pt x="0" y="425686"/>
                </a:lnTo>
                <a:lnTo>
                  <a:pt x="11703" y="425686"/>
                </a:lnTo>
                <a:lnTo>
                  <a:pt x="11703" y="431354"/>
                </a:lnTo>
                <a:close/>
                <a:moveTo>
                  <a:pt x="11703" y="417153"/>
                </a:moveTo>
                <a:lnTo>
                  <a:pt x="0" y="417153"/>
                </a:lnTo>
                <a:lnTo>
                  <a:pt x="0" y="411484"/>
                </a:lnTo>
                <a:lnTo>
                  <a:pt x="11703" y="411484"/>
                </a:lnTo>
                <a:lnTo>
                  <a:pt x="11703" y="417153"/>
                </a:lnTo>
                <a:close/>
                <a:moveTo>
                  <a:pt x="11703" y="402951"/>
                </a:moveTo>
                <a:lnTo>
                  <a:pt x="0" y="402951"/>
                </a:lnTo>
                <a:lnTo>
                  <a:pt x="0" y="397283"/>
                </a:lnTo>
                <a:lnTo>
                  <a:pt x="11703" y="397283"/>
                </a:lnTo>
                <a:lnTo>
                  <a:pt x="11703" y="402951"/>
                </a:lnTo>
                <a:close/>
                <a:moveTo>
                  <a:pt x="11703" y="388749"/>
                </a:moveTo>
                <a:lnTo>
                  <a:pt x="0" y="388749"/>
                </a:lnTo>
                <a:lnTo>
                  <a:pt x="0" y="383081"/>
                </a:lnTo>
                <a:lnTo>
                  <a:pt x="11703" y="383081"/>
                </a:lnTo>
                <a:lnTo>
                  <a:pt x="11703" y="388749"/>
                </a:lnTo>
                <a:close/>
                <a:moveTo>
                  <a:pt x="11703" y="374608"/>
                </a:moveTo>
                <a:lnTo>
                  <a:pt x="0" y="374608"/>
                </a:lnTo>
                <a:lnTo>
                  <a:pt x="0" y="368940"/>
                </a:lnTo>
                <a:lnTo>
                  <a:pt x="11703" y="368940"/>
                </a:lnTo>
                <a:lnTo>
                  <a:pt x="11703" y="374608"/>
                </a:lnTo>
                <a:close/>
                <a:moveTo>
                  <a:pt x="11703" y="360407"/>
                </a:moveTo>
                <a:lnTo>
                  <a:pt x="0" y="360407"/>
                </a:lnTo>
                <a:lnTo>
                  <a:pt x="0" y="354739"/>
                </a:lnTo>
                <a:lnTo>
                  <a:pt x="11703" y="354739"/>
                </a:lnTo>
                <a:lnTo>
                  <a:pt x="11703" y="360407"/>
                </a:lnTo>
                <a:close/>
                <a:moveTo>
                  <a:pt x="11703" y="346205"/>
                </a:moveTo>
                <a:lnTo>
                  <a:pt x="0" y="346205"/>
                </a:lnTo>
                <a:lnTo>
                  <a:pt x="0" y="340537"/>
                </a:lnTo>
                <a:lnTo>
                  <a:pt x="11703" y="340537"/>
                </a:lnTo>
                <a:lnTo>
                  <a:pt x="11703" y="346205"/>
                </a:lnTo>
                <a:close/>
                <a:moveTo>
                  <a:pt x="11703" y="332003"/>
                </a:moveTo>
                <a:lnTo>
                  <a:pt x="0" y="332003"/>
                </a:lnTo>
                <a:lnTo>
                  <a:pt x="0" y="326335"/>
                </a:lnTo>
                <a:lnTo>
                  <a:pt x="11703" y="326335"/>
                </a:lnTo>
                <a:lnTo>
                  <a:pt x="11703" y="332003"/>
                </a:lnTo>
                <a:close/>
                <a:moveTo>
                  <a:pt x="11703" y="317862"/>
                </a:moveTo>
                <a:lnTo>
                  <a:pt x="0" y="317862"/>
                </a:lnTo>
                <a:lnTo>
                  <a:pt x="0" y="312194"/>
                </a:lnTo>
                <a:lnTo>
                  <a:pt x="11703" y="312194"/>
                </a:lnTo>
                <a:lnTo>
                  <a:pt x="11703" y="317862"/>
                </a:lnTo>
                <a:close/>
                <a:moveTo>
                  <a:pt x="11703" y="303661"/>
                </a:moveTo>
                <a:lnTo>
                  <a:pt x="0" y="303661"/>
                </a:lnTo>
                <a:lnTo>
                  <a:pt x="0" y="297993"/>
                </a:lnTo>
                <a:lnTo>
                  <a:pt x="11703" y="297993"/>
                </a:lnTo>
                <a:lnTo>
                  <a:pt x="11703" y="303661"/>
                </a:lnTo>
                <a:close/>
                <a:moveTo>
                  <a:pt x="11703" y="289459"/>
                </a:moveTo>
                <a:lnTo>
                  <a:pt x="0" y="289459"/>
                </a:lnTo>
                <a:lnTo>
                  <a:pt x="0" y="283791"/>
                </a:lnTo>
                <a:lnTo>
                  <a:pt x="11703" y="283791"/>
                </a:lnTo>
                <a:lnTo>
                  <a:pt x="11703" y="289459"/>
                </a:lnTo>
                <a:close/>
                <a:moveTo>
                  <a:pt x="11703" y="275257"/>
                </a:moveTo>
                <a:lnTo>
                  <a:pt x="0" y="275257"/>
                </a:lnTo>
                <a:lnTo>
                  <a:pt x="0" y="269589"/>
                </a:lnTo>
                <a:lnTo>
                  <a:pt x="11703" y="269589"/>
                </a:lnTo>
                <a:lnTo>
                  <a:pt x="11703" y="275257"/>
                </a:lnTo>
                <a:close/>
                <a:moveTo>
                  <a:pt x="11703" y="261056"/>
                </a:moveTo>
                <a:lnTo>
                  <a:pt x="0" y="261056"/>
                </a:lnTo>
                <a:lnTo>
                  <a:pt x="0" y="255387"/>
                </a:lnTo>
                <a:lnTo>
                  <a:pt x="11703" y="255387"/>
                </a:lnTo>
                <a:lnTo>
                  <a:pt x="11703" y="261056"/>
                </a:lnTo>
                <a:close/>
                <a:moveTo>
                  <a:pt x="11703" y="246915"/>
                </a:moveTo>
                <a:lnTo>
                  <a:pt x="0" y="246915"/>
                </a:lnTo>
                <a:lnTo>
                  <a:pt x="0" y="241246"/>
                </a:lnTo>
                <a:lnTo>
                  <a:pt x="11703" y="241246"/>
                </a:lnTo>
                <a:lnTo>
                  <a:pt x="11703" y="246915"/>
                </a:lnTo>
                <a:close/>
                <a:moveTo>
                  <a:pt x="11703" y="232713"/>
                </a:moveTo>
                <a:lnTo>
                  <a:pt x="0" y="232713"/>
                </a:lnTo>
                <a:lnTo>
                  <a:pt x="0" y="227045"/>
                </a:lnTo>
                <a:lnTo>
                  <a:pt x="11703" y="227045"/>
                </a:lnTo>
                <a:lnTo>
                  <a:pt x="11703" y="232713"/>
                </a:lnTo>
                <a:close/>
                <a:moveTo>
                  <a:pt x="11703" y="218511"/>
                </a:moveTo>
                <a:lnTo>
                  <a:pt x="0" y="218511"/>
                </a:lnTo>
                <a:lnTo>
                  <a:pt x="0" y="212843"/>
                </a:lnTo>
                <a:lnTo>
                  <a:pt x="11703" y="212843"/>
                </a:lnTo>
                <a:lnTo>
                  <a:pt x="11703" y="218511"/>
                </a:lnTo>
                <a:close/>
                <a:moveTo>
                  <a:pt x="11703" y="204310"/>
                </a:moveTo>
                <a:lnTo>
                  <a:pt x="0" y="204310"/>
                </a:lnTo>
                <a:lnTo>
                  <a:pt x="0" y="198641"/>
                </a:lnTo>
                <a:lnTo>
                  <a:pt x="11703" y="198641"/>
                </a:lnTo>
                <a:lnTo>
                  <a:pt x="11703" y="204310"/>
                </a:lnTo>
                <a:close/>
                <a:moveTo>
                  <a:pt x="11703" y="190108"/>
                </a:moveTo>
                <a:lnTo>
                  <a:pt x="0" y="190108"/>
                </a:lnTo>
                <a:lnTo>
                  <a:pt x="0" y="184440"/>
                </a:lnTo>
                <a:lnTo>
                  <a:pt x="11703" y="184440"/>
                </a:lnTo>
                <a:lnTo>
                  <a:pt x="11703" y="190108"/>
                </a:lnTo>
                <a:close/>
                <a:moveTo>
                  <a:pt x="11703" y="175967"/>
                </a:moveTo>
                <a:lnTo>
                  <a:pt x="0" y="175967"/>
                </a:lnTo>
                <a:lnTo>
                  <a:pt x="0" y="170299"/>
                </a:lnTo>
                <a:lnTo>
                  <a:pt x="11703" y="170299"/>
                </a:lnTo>
                <a:lnTo>
                  <a:pt x="11703" y="175967"/>
                </a:lnTo>
                <a:close/>
                <a:moveTo>
                  <a:pt x="11703" y="161765"/>
                </a:moveTo>
                <a:lnTo>
                  <a:pt x="0" y="161765"/>
                </a:lnTo>
                <a:lnTo>
                  <a:pt x="0" y="156097"/>
                </a:lnTo>
                <a:lnTo>
                  <a:pt x="11703" y="156097"/>
                </a:lnTo>
                <a:lnTo>
                  <a:pt x="11703" y="161765"/>
                </a:lnTo>
                <a:close/>
                <a:moveTo>
                  <a:pt x="11703" y="147564"/>
                </a:moveTo>
                <a:lnTo>
                  <a:pt x="0" y="147564"/>
                </a:lnTo>
                <a:lnTo>
                  <a:pt x="0" y="141895"/>
                </a:lnTo>
                <a:lnTo>
                  <a:pt x="11703" y="141895"/>
                </a:lnTo>
                <a:lnTo>
                  <a:pt x="11703" y="147564"/>
                </a:lnTo>
                <a:close/>
                <a:moveTo>
                  <a:pt x="11703" y="133362"/>
                </a:moveTo>
                <a:lnTo>
                  <a:pt x="0" y="133362"/>
                </a:lnTo>
                <a:lnTo>
                  <a:pt x="0" y="127694"/>
                </a:lnTo>
                <a:lnTo>
                  <a:pt x="11703" y="127694"/>
                </a:lnTo>
                <a:lnTo>
                  <a:pt x="11703" y="133362"/>
                </a:lnTo>
                <a:close/>
                <a:moveTo>
                  <a:pt x="11703" y="119221"/>
                </a:moveTo>
                <a:lnTo>
                  <a:pt x="0" y="119221"/>
                </a:lnTo>
                <a:lnTo>
                  <a:pt x="0" y="113553"/>
                </a:lnTo>
                <a:lnTo>
                  <a:pt x="11703" y="113553"/>
                </a:lnTo>
                <a:lnTo>
                  <a:pt x="11703" y="119221"/>
                </a:lnTo>
                <a:close/>
                <a:moveTo>
                  <a:pt x="11703" y="105020"/>
                </a:moveTo>
                <a:lnTo>
                  <a:pt x="0" y="105020"/>
                </a:lnTo>
                <a:lnTo>
                  <a:pt x="0" y="99351"/>
                </a:lnTo>
                <a:lnTo>
                  <a:pt x="11703" y="99351"/>
                </a:lnTo>
                <a:lnTo>
                  <a:pt x="11703" y="105020"/>
                </a:lnTo>
                <a:close/>
                <a:moveTo>
                  <a:pt x="11703" y="90818"/>
                </a:moveTo>
                <a:lnTo>
                  <a:pt x="0" y="90818"/>
                </a:lnTo>
                <a:lnTo>
                  <a:pt x="0" y="85149"/>
                </a:lnTo>
                <a:lnTo>
                  <a:pt x="11703" y="85149"/>
                </a:lnTo>
                <a:lnTo>
                  <a:pt x="11703" y="90818"/>
                </a:lnTo>
                <a:close/>
                <a:moveTo>
                  <a:pt x="11703" y="76616"/>
                </a:moveTo>
                <a:lnTo>
                  <a:pt x="0" y="76616"/>
                </a:lnTo>
                <a:lnTo>
                  <a:pt x="0" y="70948"/>
                </a:lnTo>
                <a:lnTo>
                  <a:pt x="11703" y="70948"/>
                </a:lnTo>
                <a:lnTo>
                  <a:pt x="11703" y="76616"/>
                </a:lnTo>
                <a:close/>
                <a:moveTo>
                  <a:pt x="11703" y="62414"/>
                </a:moveTo>
                <a:lnTo>
                  <a:pt x="0" y="62414"/>
                </a:lnTo>
                <a:lnTo>
                  <a:pt x="0" y="56746"/>
                </a:lnTo>
                <a:lnTo>
                  <a:pt x="11703" y="56746"/>
                </a:lnTo>
                <a:lnTo>
                  <a:pt x="11703" y="62414"/>
                </a:lnTo>
                <a:close/>
                <a:moveTo>
                  <a:pt x="11703" y="48274"/>
                </a:moveTo>
                <a:lnTo>
                  <a:pt x="0" y="48274"/>
                </a:lnTo>
                <a:lnTo>
                  <a:pt x="0" y="42605"/>
                </a:lnTo>
                <a:lnTo>
                  <a:pt x="11703" y="42605"/>
                </a:lnTo>
                <a:lnTo>
                  <a:pt x="11703" y="48274"/>
                </a:lnTo>
                <a:close/>
                <a:moveTo>
                  <a:pt x="11703" y="34072"/>
                </a:moveTo>
                <a:lnTo>
                  <a:pt x="0" y="34072"/>
                </a:lnTo>
                <a:lnTo>
                  <a:pt x="0" y="28403"/>
                </a:lnTo>
                <a:lnTo>
                  <a:pt x="11703" y="28403"/>
                </a:lnTo>
                <a:lnTo>
                  <a:pt x="11703" y="34072"/>
                </a:lnTo>
                <a:close/>
                <a:moveTo>
                  <a:pt x="11703" y="19870"/>
                </a:moveTo>
                <a:lnTo>
                  <a:pt x="0" y="19870"/>
                </a:lnTo>
                <a:lnTo>
                  <a:pt x="0" y="14201"/>
                </a:lnTo>
                <a:lnTo>
                  <a:pt x="11703" y="14201"/>
                </a:lnTo>
                <a:lnTo>
                  <a:pt x="11703" y="19870"/>
                </a:lnTo>
                <a:close/>
                <a:moveTo>
                  <a:pt x="11703" y="5668"/>
                </a:moveTo>
                <a:lnTo>
                  <a:pt x="0" y="5668"/>
                </a:lnTo>
                <a:lnTo>
                  <a:pt x="0" y="0"/>
                </a:lnTo>
                <a:lnTo>
                  <a:pt x="11703" y="0"/>
                </a:lnTo>
                <a:lnTo>
                  <a:pt x="11703" y="5668"/>
                </a:lnTo>
                <a:close/>
              </a:path>
            </a:pathLst>
          </a:custGeom>
          <a:solidFill>
            <a:srgbClr val="6D6E71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713568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8.12.12"/>
  <p:tag name="AS_TITLE" val="Aspose.Slides for .NET 4.0"/>
  <p:tag name="AS_VERSION" val="18.12"/>
</p:tagLst>
</file>

<file path=ppt/theme/theme1.xml><?xml version="1.0" encoding="utf-8"?>
<a:theme xmlns:a="http://schemas.openxmlformats.org/drawingml/2006/main" name="FREN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CM_PresentationTemplate_4x3_BIL.pptx  -  Read-Only" id="{D1D23738-B6BE-435D-BEC0-7172565839F2}" vid="{6C3190A6-3706-4CF8-B8D3-FE5B457EEA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9724F29FC61742AF1570B2E742F55B" ma:contentTypeVersion="18" ma:contentTypeDescription="Create a new document." ma:contentTypeScope="" ma:versionID="ff64c92fa61b95bbfd34e79a5873337a">
  <xsd:schema xmlns:xsd="http://www.w3.org/2001/XMLSchema" xmlns:xs="http://www.w3.org/2001/XMLSchema" xmlns:p="http://schemas.microsoft.com/office/2006/metadata/properties" xmlns:ns2="385a1d54-0299-4849-bcde-018a1b397deb" xmlns:ns3="5d0341ba-9b37-4996-b7f1-9dc22e672da9" targetNamespace="http://schemas.microsoft.com/office/2006/metadata/properties" ma:root="true" ma:fieldsID="3900a9f51507a45d15380407ef5f9067" ns2:_="" ns3:_="">
    <xsd:import namespace="385a1d54-0299-4849-bcde-018a1b397deb"/>
    <xsd:import namespace="5d0341ba-9b37-4996-b7f1-9dc22e672d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a1d54-0299-4849-bcde-018a1b397d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c7ba914-f169-47ff-a93b-9f4ea1b730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341ba-9b37-4996-b7f1-9dc22e672da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3c73e98-344e-40e1-8e5e-12cc5b9be5c4}" ma:internalName="TaxCatchAll" ma:showField="CatchAllData" ma:web="5d0341ba-9b37-4996-b7f1-9dc22e672d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85a1d54-0299-4849-bcde-018a1b397deb">
      <Terms xmlns="http://schemas.microsoft.com/office/infopath/2007/PartnerControls"/>
    </lcf76f155ced4ddcb4097134ff3c332f>
    <TaxCatchAll xmlns="5d0341ba-9b37-4996-b7f1-9dc22e672da9" xsi:nil="true"/>
  </documentManagement>
</p:properties>
</file>

<file path=customXml/itemProps1.xml><?xml version="1.0" encoding="utf-8"?>
<ds:datastoreItem xmlns:ds="http://schemas.openxmlformats.org/officeDocument/2006/customXml" ds:itemID="{4C5747A2-D339-4D22-A0EC-21C2F5A196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6426D1-67D3-402D-B029-54B6925D6D55}">
  <ds:schemaRefs>
    <ds:schemaRef ds:uri="385a1d54-0299-4849-bcde-018a1b397deb"/>
    <ds:schemaRef ds:uri="5d0341ba-9b37-4996-b7f1-9dc22e672d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72F21C1-F1C0-4F9A-9BC0-473D46B43CEA}">
  <ds:schemaRefs>
    <ds:schemaRef ds:uri="5d0341ba-9b37-4996-b7f1-9dc22e672da9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385a1d54-0299-4849-bcde-018a1b397deb"/>
    <ds:schemaRef ds:uri="http://www.w3.org/XML/1998/namespace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FCM_PresentationTemplate_4x3_BIL</Template>
  <TotalTime>48</TotalTime>
  <Words>1193</Words>
  <Application>Microsoft Office PowerPoint</Application>
  <PresentationFormat>Widescreen</PresentationFormat>
  <Paragraphs>174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Aptos</vt:lpstr>
      <vt:lpstr>Wingdings</vt:lpstr>
      <vt:lpstr>Arial</vt:lpstr>
      <vt:lpstr>Aptos Display</vt:lpstr>
      <vt:lpstr>Gotham-Book</vt:lpstr>
      <vt:lpstr>FRENCH</vt:lpstr>
      <vt:lpstr>Office Theme</vt:lpstr>
      <vt:lpstr>PowerPoint Presentation</vt:lpstr>
      <vt:lpstr>About FCM </vt:lpstr>
      <vt:lpstr>Context</vt:lpstr>
      <vt:lpstr>Narrative: Stronger Together — Local Strength, National Prosperity </vt:lpstr>
      <vt:lpstr>Our strategic objectives </vt:lpstr>
      <vt:lpstr>A true National Prosperity Partnership will ensure that municipalities—who create the conditions for economic growth—can reinvest in building a stronger, more resilient Canada.</vt:lpstr>
      <vt:lpstr>Our advocacy priorities</vt:lpstr>
      <vt:lpstr>Local economic growth and resilience </vt:lpstr>
      <vt:lpstr>Infrastructure development and renewal </vt:lpstr>
      <vt:lpstr>A thriving and safe Rural, Northern, Remote Canada </vt:lpstr>
      <vt:lpstr>Our advocacy tactics:</vt:lpstr>
      <vt:lpstr>Weekly approach:</vt:lpstr>
      <vt:lpstr>Strategic Tactics in the First 100 Days:</vt:lpstr>
      <vt:lpstr>Annual Conference 2025:</vt:lpstr>
      <vt:lpstr>Early Ministerial Engagement:</vt:lpstr>
      <vt:lpstr>Budget 2025- Shaping Municipal Priorities:</vt:lpstr>
      <vt:lpstr>Municipal Caucus Exploration:</vt:lpstr>
      <vt:lpstr>Parliamentary Committee Engagement:</vt:lpstr>
      <vt:lpstr>Conclusion</vt:lpstr>
      <vt:lpstr>Comments and questions are welcome!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Aubie</dc:creator>
  <cp:lastModifiedBy>Leslie Muñoz</cp:lastModifiedBy>
  <cp:revision>3</cp:revision>
  <cp:lastPrinted>2019-01-08T19:56:26Z</cp:lastPrinted>
  <dcterms:created xsi:type="dcterms:W3CDTF">2025-02-18T13:58:33Z</dcterms:created>
  <dcterms:modified xsi:type="dcterms:W3CDTF">2025-04-15T18:26:06Z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NKTEK-FILE-ID">
    <vt:lpwstr>0168-D17F-8120-F28C</vt:lpwstr>
  </property>
  <property fmtid="{D5CDD505-2E9C-101B-9397-08002B2CF9AE}" pid="3" name="ContentTypeId">
    <vt:lpwstr>0x010100C49724F29FC61742AF1570B2E742F55B</vt:lpwstr>
  </property>
  <property fmtid="{D5CDD505-2E9C-101B-9397-08002B2CF9AE}" pid="4" name="MediaServiceImageTags">
    <vt:lpwstr/>
  </property>
</Properties>
</file>