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6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20DCC-C174-5619-9B47-1D6442EA6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DCFA3A-2D88-3538-6922-B65FC0B97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7CC4F-E571-E37D-7119-5AA515595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316D-A610-485A-8483-CCBC24F9BCE0}" type="datetimeFigureOut">
              <a:rPr lang="en-CA" smtClean="0"/>
              <a:t>2025-04-13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53FF9-EE13-7E68-4893-C33E76D4B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25D5F-706A-6284-1D23-73DCB0683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C870-F940-46C1-9EF0-A86A356B25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945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71F83-C0BD-CF54-D43E-0D843D57F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204C5-F9B1-99F6-4BBB-676A06B9F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70506-6251-3830-808A-03D154D90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316D-A610-485A-8483-CCBC24F9BCE0}" type="datetimeFigureOut">
              <a:rPr lang="en-CA" smtClean="0"/>
              <a:t>2025-04-13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25664-DE26-664A-92F8-23FE1A874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55DEB-745C-BDD0-6751-217892510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C870-F940-46C1-9EF0-A86A356B25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604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B334A4-9246-FEFF-D1CC-69D354F605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354A1-A092-6184-85F3-FF7C4AC12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399E6-4EE6-CF84-286B-66CDC3BFE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316D-A610-485A-8483-CCBC24F9BCE0}" type="datetimeFigureOut">
              <a:rPr lang="en-CA" smtClean="0"/>
              <a:t>2025-04-13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905C7-1564-3136-E3BE-8FAD56682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2084D-EFA6-16BD-2375-E609EFB47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C870-F940-46C1-9EF0-A86A356B25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033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CD962-C278-E832-5F1B-B17D221D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92CE0-B2AA-A73F-1B2A-A9B7E6E29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0BF67-B5D4-4256-69F6-EA5182718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316D-A610-485A-8483-CCBC24F9BCE0}" type="datetimeFigureOut">
              <a:rPr lang="en-CA" smtClean="0"/>
              <a:t>2025-04-13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479D7-999C-1D38-82B7-E2709314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99041-69D9-4C2E-8C8A-A06A5211E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C870-F940-46C1-9EF0-A86A356B25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4735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70DF5-9E9E-CD2C-AF02-4C0169021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39D03-BECD-A96D-BCDC-534555E86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63EC5-5DF5-02F8-5B84-85F71F8BA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316D-A610-485A-8483-CCBC24F9BCE0}" type="datetimeFigureOut">
              <a:rPr lang="en-CA" smtClean="0"/>
              <a:t>2025-04-13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29751-F969-E6AF-083D-0293BDA5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1DD17-26F2-8C3B-5EB2-2EE481C13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C870-F940-46C1-9EF0-A86A356B25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851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B16CE-A567-1997-0C9A-6F8AAE433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D7EEF-920F-1C76-6D5A-20B0F19C8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B64B87-4FBA-082A-756C-3847584E6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E8EE1-1361-9B76-FD4E-3539FCF9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316D-A610-485A-8483-CCBC24F9BCE0}" type="datetimeFigureOut">
              <a:rPr lang="en-CA" smtClean="0"/>
              <a:t>2025-04-13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F8D3F-7384-A481-27D5-CAE2EBF2F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86B0F-2E01-9F06-00A3-56BD6726A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C870-F940-46C1-9EF0-A86A356B25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755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E7E18-4C88-D7BD-7573-CDF9E7D2E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EBD0E-DBC5-2187-D6A1-7A0BA01C0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5A3E8-E8B0-238C-E3DE-932E76512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DCF2E1-1EB8-1DAC-F379-2B5EF762F4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0DFF1-8C1B-A01E-A5FF-643F95BA13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4DAF17-402C-B10C-F617-852CF7465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316D-A610-485A-8483-CCBC24F9BCE0}" type="datetimeFigureOut">
              <a:rPr lang="en-CA" smtClean="0"/>
              <a:t>2025-04-13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E632B9-6E0B-1349-D6C2-2D96C6FA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3958CC-4181-0D57-E8FF-63201E114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C870-F940-46C1-9EF0-A86A356B25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96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53178-D116-34F3-1EC5-2D8198F98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13DAB8-0C5E-D070-31E3-E8A1F4445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316D-A610-485A-8483-CCBC24F9BCE0}" type="datetimeFigureOut">
              <a:rPr lang="en-CA" smtClean="0"/>
              <a:t>2025-04-13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E79665-539B-EFC9-4890-A224F9CB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14D7E-B6CD-61E2-6EC2-5318E773C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C870-F940-46C1-9EF0-A86A356B25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617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71F22F-6B22-A80C-E592-259873AE7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316D-A610-485A-8483-CCBC24F9BCE0}" type="datetimeFigureOut">
              <a:rPr lang="en-CA" smtClean="0"/>
              <a:t>2025-04-13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1BB8BD-FC0C-23E5-D21C-A0C6F9CCC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A012B-5C5A-7089-73EE-0C98A5B16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C870-F940-46C1-9EF0-A86A356B25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094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F0D64-5753-7D71-57AC-C5E2DD8F8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1B8D9-6925-67E0-E739-E42A8A75D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B022BE-0A3D-F636-1CCB-2B7D47379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C843FF-614C-F7A3-CEDC-CFE5AFC3B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316D-A610-485A-8483-CCBC24F9BCE0}" type="datetimeFigureOut">
              <a:rPr lang="en-CA" smtClean="0"/>
              <a:t>2025-04-13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323AE-6372-A74F-5853-81378B358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D446F-F74B-9D7D-2660-09417B30A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C870-F940-46C1-9EF0-A86A356B25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193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48C2B-ADE9-0D78-D194-45DF72770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4CC6-20B5-9348-3E0C-0F09F9FB4C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B1C85-3045-FCF4-1C32-03E167AA7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83C2E-2139-4354-A68F-21A830CF8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316D-A610-485A-8483-CCBC24F9BCE0}" type="datetimeFigureOut">
              <a:rPr lang="en-CA" smtClean="0"/>
              <a:t>2025-04-13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AEE47-1C61-FC25-68A0-2D87E7B65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C8AAB-EC4D-3F9D-6767-4B56D7F7C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C870-F940-46C1-9EF0-A86A356B25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200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BA914A-CF65-8132-4ED1-AAA56A773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2ED74-1448-CFDE-DD7A-1BF9E2135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EF486-09AD-F9D8-4F83-910D91EDD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0F316D-A610-485A-8483-CCBC24F9BCE0}" type="datetimeFigureOut">
              <a:rPr lang="en-CA" smtClean="0"/>
              <a:t>2025-04-13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5F330-2097-AFF5-FE74-DE883CFF5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D3E5D-1032-C6FB-D95C-6BC85FB14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E7C870-F940-46C1-9EF0-A86A356B25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401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ontactless card&#10;&#10;AI-generated content may be incorrect.">
            <a:extLst>
              <a:ext uri="{FF2B5EF4-FFF2-40B4-BE49-F238E27FC236}">
                <a16:creationId xmlns:a16="http://schemas.microsoft.com/office/drawing/2014/main" id="{A220C733-D32A-1663-624D-72B1073CA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76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Donna Belbin</dc:creator>
  <cp:lastModifiedBy>Donna Belbin</cp:lastModifiedBy>
  <cp:revision>1</cp:revision>
  <dcterms:created xsi:type="dcterms:W3CDTF">2025-04-11T16:59:42Z</dcterms:created>
  <dcterms:modified xsi:type="dcterms:W3CDTF">2025-04-13T23:46:37Z</dcterms:modified>
</cp:coreProperties>
</file>